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0693400" cy="7556500"/>
  <p:notesSz cx="6858000" cy="9144000"/>
  <p:embeddedFontLst>
    <p:embeddedFont>
      <p:font typeface="Jua" panose="020B0604020202020204" charset="-127"/>
      <p:regular r:id="rId17"/>
    </p:embeddedFont>
    <p:embeddedFont>
      <p:font typeface="Bryndan Write" panose="020B0604020202020204" charset="0"/>
      <p:regular r:id="rId18"/>
    </p:embeddedFont>
    <p:embeddedFont>
      <p:font typeface="Bukhari Script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lacial Indifference" panose="020B0604020202020204" charset="0"/>
      <p:regular r:id="rId24"/>
    </p:embeddedFont>
    <p:embeddedFont>
      <p:font typeface="Gochi Hand" panose="020B0604020202020204" charset="0"/>
      <p:regular r:id="rId25"/>
    </p:embeddedFont>
    <p:embeddedFont>
      <p:font typeface="IreneFlorentina" panose="020B0604020202020204" charset="0"/>
      <p:regular r:id="rId26"/>
    </p:embeddedFont>
    <p:embeddedFont>
      <p:font typeface="La Lou" panose="020B0604020202020204" charset="0"/>
      <p:regular r:id="rId27"/>
    </p:embeddedFont>
    <p:embeddedFont>
      <p:font typeface="Lazydog" panose="020B0604020202020204" charset="0"/>
      <p:regular r:id="rId28"/>
    </p:embeddedFont>
    <p:embeddedFont>
      <p:font typeface="Mansalva" panose="020B0604020202020204" charset="0"/>
      <p:regular r:id="rId29"/>
    </p:embeddedFont>
    <p:embeddedFont>
      <p:font typeface="Marykate" panose="020B0604020202020204" charset="0"/>
      <p:regular r:id="rId30"/>
    </p:embeddedFont>
    <p:embeddedFont>
      <p:font typeface="One Little Font" panose="020B0604020202020204" charset="0"/>
      <p:regular r:id="rId31"/>
    </p:embeddedFont>
    <p:embeddedFont>
      <p:font typeface="Schoolbell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2268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9Slide.vn - 2019">
            <a:extLst>
              <a:ext uri="{FF2B5EF4-FFF2-40B4-BE49-F238E27FC236}">
                <a16:creationId xmlns:a16="http://schemas.microsoft.com/office/drawing/2014/main" id="{ED6F2F1B-46E5-4896-9117-0BFCFE622F5E}"/>
              </a:ext>
            </a:extLst>
          </p:cNvPr>
          <p:cNvSpPr txBox="1"/>
          <p:nvPr userDrawn="1"/>
        </p:nvSpPr>
        <p:spPr>
          <a:xfrm>
            <a:off x="0" y="-1559268"/>
            <a:ext cx="10693400" cy="41626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105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2E9083-1EDE-4EA0-B566-2D27CB5D40F7}"/>
              </a:ext>
            </a:extLst>
          </p:cNvPr>
          <p:cNvSpPr>
            <a:spLocks noChangeAspect="1"/>
          </p:cNvSpPr>
          <p:nvPr userDrawn="1">
            <p:custDataLst>
              <p:tags r:id="rId13"/>
            </p:custDataLst>
          </p:nvPr>
        </p:nvSpPr>
        <p:spPr>
          <a:xfrm>
            <a:off x="2127727" y="559277"/>
            <a:ext cx="6437946" cy="6437946"/>
          </a:xfrm>
          <a:prstGeom prst="ellipse">
            <a:avLst/>
          </a:prstGeom>
          <a:blipFill dpi="0" rotWithShape="0">
            <a:blip r:embed="rId16">
              <a:alphaModFix amt="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7D6DF0C-5943-4ACD-B677-AC57040E495E}"/>
              </a:ext>
            </a:extLst>
          </p:cNvPr>
          <p:cNvSpPr>
            <a:spLocks noChangeAspect="1"/>
          </p:cNvSpPr>
          <p:nvPr userDrawn="1">
            <p:custDataLst>
              <p:tags r:id="rId14"/>
            </p:custDataLst>
          </p:nvPr>
        </p:nvSpPr>
        <p:spPr>
          <a:xfrm>
            <a:off x="-10591800" y="-6309202"/>
            <a:ext cx="907932" cy="907932"/>
          </a:xfrm>
          <a:prstGeom prst="ellipse">
            <a:avLst/>
          </a:prstGeom>
          <a:blipFill dpi="0" rotWithShape="0">
            <a:blip r:embed="rId1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99CE8B-8048-4307-901E-C69342117598}"/>
              </a:ext>
            </a:extLst>
          </p:cNvPr>
          <p:cNvSpPr>
            <a:spLocks noChangeAspect="1"/>
          </p:cNvSpPr>
          <p:nvPr userDrawn="1">
            <p:custDataLst>
              <p:tags r:id="rId15"/>
            </p:custDataLst>
          </p:nvPr>
        </p:nvSpPr>
        <p:spPr>
          <a:xfrm>
            <a:off x="17145000" y="11140598"/>
            <a:ext cx="907932" cy="907932"/>
          </a:xfrm>
          <a:prstGeom prst="ellipse">
            <a:avLst/>
          </a:prstGeom>
          <a:blipFill dpi="0" rotWithShape="0">
            <a:blip r:embed="rId1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svg"/><Relationship Id="rId7" Type="http://schemas.openxmlformats.org/officeDocument/2006/relationships/image" Target="../media/image180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78.svg"/><Relationship Id="rId4" Type="http://schemas.openxmlformats.org/officeDocument/2006/relationships/image" Target="../media/image177.png"/><Relationship Id="rId9" Type="http://schemas.openxmlformats.org/officeDocument/2006/relationships/image" Target="../media/image18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svg"/><Relationship Id="rId13" Type="http://schemas.openxmlformats.org/officeDocument/2006/relationships/image" Target="../media/image194.png"/><Relationship Id="rId18" Type="http://schemas.openxmlformats.org/officeDocument/2006/relationships/image" Target="../media/image199.svg"/><Relationship Id="rId3" Type="http://schemas.openxmlformats.org/officeDocument/2006/relationships/image" Target="../media/image184.png"/><Relationship Id="rId21" Type="http://schemas.openxmlformats.org/officeDocument/2006/relationships/image" Target="../media/image202.png"/><Relationship Id="rId7" Type="http://schemas.openxmlformats.org/officeDocument/2006/relationships/image" Target="../media/image188.png"/><Relationship Id="rId12" Type="http://schemas.openxmlformats.org/officeDocument/2006/relationships/image" Target="../media/image193.svg"/><Relationship Id="rId17" Type="http://schemas.openxmlformats.org/officeDocument/2006/relationships/image" Target="../media/image198.png"/><Relationship Id="rId2" Type="http://schemas.openxmlformats.org/officeDocument/2006/relationships/image" Target="../media/image183.png"/><Relationship Id="rId16" Type="http://schemas.openxmlformats.org/officeDocument/2006/relationships/image" Target="../media/image197.svg"/><Relationship Id="rId20" Type="http://schemas.openxmlformats.org/officeDocument/2006/relationships/image" Target="../media/image2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sv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5" Type="http://schemas.openxmlformats.org/officeDocument/2006/relationships/image" Target="../media/image196.png"/><Relationship Id="rId10" Type="http://schemas.openxmlformats.org/officeDocument/2006/relationships/image" Target="../media/image191.svg"/><Relationship Id="rId19" Type="http://schemas.openxmlformats.org/officeDocument/2006/relationships/image" Target="../media/image200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Relationship Id="rId14" Type="http://schemas.openxmlformats.org/officeDocument/2006/relationships/image" Target="../media/image19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svg"/><Relationship Id="rId3" Type="http://schemas.openxmlformats.org/officeDocument/2006/relationships/image" Target="../media/image204.svg"/><Relationship Id="rId7" Type="http://schemas.openxmlformats.org/officeDocument/2006/relationships/image" Target="../media/image208.sv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7.png"/><Relationship Id="rId11" Type="http://schemas.openxmlformats.org/officeDocument/2006/relationships/image" Target="../media/image212.svg"/><Relationship Id="rId5" Type="http://schemas.openxmlformats.org/officeDocument/2006/relationships/image" Target="../media/image206.sv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svg"/><Relationship Id="rId18" Type="http://schemas.openxmlformats.org/officeDocument/2006/relationships/image" Target="../media/image231.png"/><Relationship Id="rId3" Type="http://schemas.openxmlformats.org/officeDocument/2006/relationships/image" Target="../media/image216.svg"/><Relationship Id="rId7" Type="http://schemas.openxmlformats.org/officeDocument/2006/relationships/image" Target="../media/image220.svg"/><Relationship Id="rId12" Type="http://schemas.openxmlformats.org/officeDocument/2006/relationships/image" Target="../media/image225.png"/><Relationship Id="rId17" Type="http://schemas.openxmlformats.org/officeDocument/2006/relationships/image" Target="../media/image230.svg"/><Relationship Id="rId2" Type="http://schemas.openxmlformats.org/officeDocument/2006/relationships/image" Target="../media/image215.png"/><Relationship Id="rId16" Type="http://schemas.openxmlformats.org/officeDocument/2006/relationships/image" Target="../media/image2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11" Type="http://schemas.openxmlformats.org/officeDocument/2006/relationships/image" Target="../media/image224.svg"/><Relationship Id="rId5" Type="http://schemas.openxmlformats.org/officeDocument/2006/relationships/image" Target="../media/image218.svg"/><Relationship Id="rId15" Type="http://schemas.openxmlformats.org/officeDocument/2006/relationships/image" Target="../media/image228.svg"/><Relationship Id="rId10" Type="http://schemas.openxmlformats.org/officeDocument/2006/relationships/image" Target="../media/image223.png"/><Relationship Id="rId19" Type="http://schemas.openxmlformats.org/officeDocument/2006/relationships/image" Target="../media/image232.svg"/><Relationship Id="rId4" Type="http://schemas.openxmlformats.org/officeDocument/2006/relationships/image" Target="../media/image217.png"/><Relationship Id="rId9" Type="http://schemas.openxmlformats.org/officeDocument/2006/relationships/image" Target="../media/image222.svg"/><Relationship Id="rId14" Type="http://schemas.openxmlformats.org/officeDocument/2006/relationships/image" Target="../media/image2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svg"/><Relationship Id="rId13" Type="http://schemas.openxmlformats.org/officeDocument/2006/relationships/image" Target="../media/image244.png"/><Relationship Id="rId18" Type="http://schemas.openxmlformats.org/officeDocument/2006/relationships/image" Target="../media/image249.svg"/><Relationship Id="rId26" Type="http://schemas.openxmlformats.org/officeDocument/2006/relationships/image" Target="../media/image257.svg"/><Relationship Id="rId3" Type="http://schemas.openxmlformats.org/officeDocument/2006/relationships/image" Target="../media/image234.png"/><Relationship Id="rId21" Type="http://schemas.openxmlformats.org/officeDocument/2006/relationships/image" Target="../media/image252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5" Type="http://schemas.openxmlformats.org/officeDocument/2006/relationships/image" Target="../media/image256.png"/><Relationship Id="rId2" Type="http://schemas.openxmlformats.org/officeDocument/2006/relationships/image" Target="../media/image233.jpeg"/><Relationship Id="rId16" Type="http://schemas.openxmlformats.org/officeDocument/2006/relationships/image" Target="../media/image247.svg"/><Relationship Id="rId20" Type="http://schemas.openxmlformats.org/officeDocument/2006/relationships/image" Target="../media/image251.svg"/><Relationship Id="rId29" Type="http://schemas.openxmlformats.org/officeDocument/2006/relationships/image" Target="../media/image2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7.svg"/><Relationship Id="rId11" Type="http://schemas.openxmlformats.org/officeDocument/2006/relationships/image" Target="../media/image242.png"/><Relationship Id="rId24" Type="http://schemas.openxmlformats.org/officeDocument/2006/relationships/image" Target="../media/image255.svg"/><Relationship Id="rId32" Type="http://schemas.openxmlformats.org/officeDocument/2006/relationships/image" Target="../media/image263.sv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23" Type="http://schemas.openxmlformats.org/officeDocument/2006/relationships/image" Target="../media/image254.png"/><Relationship Id="rId28" Type="http://schemas.openxmlformats.org/officeDocument/2006/relationships/image" Target="../media/image259.svg"/><Relationship Id="rId10" Type="http://schemas.openxmlformats.org/officeDocument/2006/relationships/image" Target="../media/image241.svg"/><Relationship Id="rId19" Type="http://schemas.openxmlformats.org/officeDocument/2006/relationships/image" Target="../media/image250.png"/><Relationship Id="rId31" Type="http://schemas.openxmlformats.org/officeDocument/2006/relationships/image" Target="../media/image262.png"/><Relationship Id="rId4" Type="http://schemas.openxmlformats.org/officeDocument/2006/relationships/image" Target="../media/image235.svg"/><Relationship Id="rId9" Type="http://schemas.openxmlformats.org/officeDocument/2006/relationships/image" Target="../media/image240.png"/><Relationship Id="rId14" Type="http://schemas.openxmlformats.org/officeDocument/2006/relationships/image" Target="../media/image245.svg"/><Relationship Id="rId22" Type="http://schemas.openxmlformats.org/officeDocument/2006/relationships/image" Target="../media/image253.svg"/><Relationship Id="rId27" Type="http://schemas.openxmlformats.org/officeDocument/2006/relationships/image" Target="../media/image258.png"/><Relationship Id="rId30" Type="http://schemas.openxmlformats.org/officeDocument/2006/relationships/image" Target="../media/image26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svg"/><Relationship Id="rId18" Type="http://schemas.openxmlformats.org/officeDocument/2006/relationships/image" Target="../media/image280.png"/><Relationship Id="rId3" Type="http://schemas.openxmlformats.org/officeDocument/2006/relationships/image" Target="../media/image265.svg"/><Relationship Id="rId21" Type="http://schemas.openxmlformats.org/officeDocument/2006/relationships/image" Target="../media/image283.svg"/><Relationship Id="rId7" Type="http://schemas.openxmlformats.org/officeDocument/2006/relationships/image" Target="../media/image269.svg"/><Relationship Id="rId12" Type="http://schemas.openxmlformats.org/officeDocument/2006/relationships/image" Target="../media/image274.png"/><Relationship Id="rId17" Type="http://schemas.openxmlformats.org/officeDocument/2006/relationships/image" Target="../media/image279.svg"/><Relationship Id="rId2" Type="http://schemas.openxmlformats.org/officeDocument/2006/relationships/image" Target="../media/image264.png"/><Relationship Id="rId16" Type="http://schemas.openxmlformats.org/officeDocument/2006/relationships/image" Target="../media/image278.png"/><Relationship Id="rId20" Type="http://schemas.openxmlformats.org/officeDocument/2006/relationships/image" Target="../media/image2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8.png"/><Relationship Id="rId11" Type="http://schemas.openxmlformats.org/officeDocument/2006/relationships/image" Target="../media/image273.svg"/><Relationship Id="rId5" Type="http://schemas.openxmlformats.org/officeDocument/2006/relationships/image" Target="../media/image267.svg"/><Relationship Id="rId15" Type="http://schemas.openxmlformats.org/officeDocument/2006/relationships/image" Target="../media/image277.svg"/><Relationship Id="rId10" Type="http://schemas.openxmlformats.org/officeDocument/2006/relationships/image" Target="../media/image272.png"/><Relationship Id="rId19" Type="http://schemas.openxmlformats.org/officeDocument/2006/relationships/image" Target="../media/image281.svg"/><Relationship Id="rId4" Type="http://schemas.openxmlformats.org/officeDocument/2006/relationships/image" Target="../media/image266.png"/><Relationship Id="rId9" Type="http://schemas.openxmlformats.org/officeDocument/2006/relationships/image" Target="../media/image271.svg"/><Relationship Id="rId14" Type="http://schemas.openxmlformats.org/officeDocument/2006/relationships/image" Target="../media/image2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18" Type="http://schemas.openxmlformats.org/officeDocument/2006/relationships/image" Target="../media/image35.png"/><Relationship Id="rId3" Type="http://schemas.openxmlformats.org/officeDocument/2006/relationships/image" Target="../media/image20.svg"/><Relationship Id="rId21" Type="http://schemas.openxmlformats.org/officeDocument/2006/relationships/image" Target="../media/image38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24" Type="http://schemas.openxmlformats.org/officeDocument/2006/relationships/image" Target="../media/image41.pn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23" Type="http://schemas.openxmlformats.org/officeDocument/2006/relationships/image" Target="../media/image40.svg"/><Relationship Id="rId10" Type="http://schemas.openxmlformats.org/officeDocument/2006/relationships/image" Target="../media/image27.png"/><Relationship Id="rId19" Type="http://schemas.openxmlformats.org/officeDocument/2006/relationships/image" Target="../media/image36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Relationship Id="rId22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sv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svg"/><Relationship Id="rId18" Type="http://schemas.openxmlformats.org/officeDocument/2006/relationships/image" Target="../media/image88.png"/><Relationship Id="rId3" Type="http://schemas.openxmlformats.org/officeDocument/2006/relationships/image" Target="../media/image73.svg"/><Relationship Id="rId21" Type="http://schemas.openxmlformats.org/officeDocument/2006/relationships/image" Target="../media/image91.svg"/><Relationship Id="rId7" Type="http://schemas.openxmlformats.org/officeDocument/2006/relationships/image" Target="../media/image77.svg"/><Relationship Id="rId12" Type="http://schemas.openxmlformats.org/officeDocument/2006/relationships/image" Target="../media/image82.png"/><Relationship Id="rId17" Type="http://schemas.openxmlformats.org/officeDocument/2006/relationships/image" Target="../media/image87.svg"/><Relationship Id="rId25" Type="http://schemas.openxmlformats.org/officeDocument/2006/relationships/image" Target="../media/image95.sv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svg"/><Relationship Id="rId24" Type="http://schemas.openxmlformats.org/officeDocument/2006/relationships/image" Target="../media/image94.png"/><Relationship Id="rId5" Type="http://schemas.openxmlformats.org/officeDocument/2006/relationships/image" Target="../media/image75.svg"/><Relationship Id="rId15" Type="http://schemas.openxmlformats.org/officeDocument/2006/relationships/image" Target="../media/image85.svg"/><Relationship Id="rId23" Type="http://schemas.openxmlformats.org/officeDocument/2006/relationships/image" Target="../media/image93.svg"/><Relationship Id="rId10" Type="http://schemas.openxmlformats.org/officeDocument/2006/relationships/image" Target="../media/image80.png"/><Relationship Id="rId19" Type="http://schemas.openxmlformats.org/officeDocument/2006/relationships/image" Target="../media/image89.svg"/><Relationship Id="rId4" Type="http://schemas.openxmlformats.org/officeDocument/2006/relationships/image" Target="../media/image74.png"/><Relationship Id="rId9" Type="http://schemas.openxmlformats.org/officeDocument/2006/relationships/image" Target="../media/image79.sv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7.png"/><Relationship Id="rId18" Type="http://schemas.openxmlformats.org/officeDocument/2006/relationships/image" Target="../media/image112.svg"/><Relationship Id="rId3" Type="http://schemas.openxmlformats.org/officeDocument/2006/relationships/image" Target="../media/image97.svg"/><Relationship Id="rId21" Type="http://schemas.openxmlformats.org/officeDocument/2006/relationships/image" Target="../media/image113.png"/><Relationship Id="rId7" Type="http://schemas.openxmlformats.org/officeDocument/2006/relationships/image" Target="../media/image101.png"/><Relationship Id="rId12" Type="http://schemas.openxmlformats.org/officeDocument/2006/relationships/image" Target="../media/image106.svg"/><Relationship Id="rId17" Type="http://schemas.openxmlformats.org/officeDocument/2006/relationships/image" Target="../media/image111.png"/><Relationship Id="rId2" Type="http://schemas.openxmlformats.org/officeDocument/2006/relationships/image" Target="../media/image96.png"/><Relationship Id="rId16" Type="http://schemas.openxmlformats.org/officeDocument/2006/relationships/image" Target="../media/image110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svg"/><Relationship Id="rId15" Type="http://schemas.openxmlformats.org/officeDocument/2006/relationships/image" Target="../media/image109.png"/><Relationship Id="rId10" Type="http://schemas.openxmlformats.org/officeDocument/2006/relationships/image" Target="../media/image104.svg"/><Relationship Id="rId19" Type="http://schemas.openxmlformats.org/officeDocument/2006/relationships/image" Target="../media/image3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svg"/><Relationship Id="rId22" Type="http://schemas.openxmlformats.org/officeDocument/2006/relationships/image" Target="../media/image1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3" Type="http://schemas.openxmlformats.org/officeDocument/2006/relationships/image" Target="../media/image11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29.png"/><Relationship Id="rId2" Type="http://schemas.openxmlformats.org/officeDocument/2006/relationships/image" Target="../media/image115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5" Type="http://schemas.openxmlformats.org/officeDocument/2006/relationships/image" Target="../media/image118.sv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svg"/><Relationship Id="rId3" Type="http://schemas.openxmlformats.org/officeDocument/2006/relationships/image" Target="../media/image131.svg"/><Relationship Id="rId7" Type="http://schemas.openxmlformats.org/officeDocument/2006/relationships/image" Target="../media/image135.sv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svg"/><Relationship Id="rId5" Type="http://schemas.openxmlformats.org/officeDocument/2006/relationships/image" Target="../media/image133.sv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13" Type="http://schemas.openxmlformats.org/officeDocument/2006/relationships/image" Target="../media/image153.png"/><Relationship Id="rId18" Type="http://schemas.openxmlformats.org/officeDocument/2006/relationships/image" Target="../media/image158.svg"/><Relationship Id="rId26" Type="http://schemas.openxmlformats.org/officeDocument/2006/relationships/image" Target="../media/image166.svg"/><Relationship Id="rId3" Type="http://schemas.openxmlformats.org/officeDocument/2006/relationships/image" Target="../media/image143.png"/><Relationship Id="rId21" Type="http://schemas.openxmlformats.org/officeDocument/2006/relationships/image" Target="../media/image161.png"/><Relationship Id="rId34" Type="http://schemas.openxmlformats.org/officeDocument/2006/relationships/image" Target="../media/image174.svg"/><Relationship Id="rId7" Type="http://schemas.openxmlformats.org/officeDocument/2006/relationships/image" Target="../media/image147.png"/><Relationship Id="rId12" Type="http://schemas.openxmlformats.org/officeDocument/2006/relationships/image" Target="../media/image152.sv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33" Type="http://schemas.openxmlformats.org/officeDocument/2006/relationships/image" Target="../media/image173.png"/><Relationship Id="rId2" Type="http://schemas.openxmlformats.org/officeDocument/2006/relationships/image" Target="../media/image142.jpeg"/><Relationship Id="rId16" Type="http://schemas.openxmlformats.org/officeDocument/2006/relationships/image" Target="../media/image156.svg"/><Relationship Id="rId20" Type="http://schemas.openxmlformats.org/officeDocument/2006/relationships/image" Target="../media/image160.svg"/><Relationship Id="rId29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svg"/><Relationship Id="rId11" Type="http://schemas.openxmlformats.org/officeDocument/2006/relationships/image" Target="../media/image151.png"/><Relationship Id="rId24" Type="http://schemas.openxmlformats.org/officeDocument/2006/relationships/image" Target="../media/image164.svg"/><Relationship Id="rId32" Type="http://schemas.openxmlformats.org/officeDocument/2006/relationships/image" Target="../media/image172.svg"/><Relationship Id="rId5" Type="http://schemas.openxmlformats.org/officeDocument/2006/relationships/image" Target="../media/image145.pn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28" Type="http://schemas.openxmlformats.org/officeDocument/2006/relationships/image" Target="../media/image168.svg"/><Relationship Id="rId10" Type="http://schemas.openxmlformats.org/officeDocument/2006/relationships/image" Target="../media/image150.svg"/><Relationship Id="rId19" Type="http://schemas.openxmlformats.org/officeDocument/2006/relationships/image" Target="../media/image159.png"/><Relationship Id="rId31" Type="http://schemas.openxmlformats.org/officeDocument/2006/relationships/image" Target="../media/image171.png"/><Relationship Id="rId4" Type="http://schemas.openxmlformats.org/officeDocument/2006/relationships/image" Target="../media/image144.svg"/><Relationship Id="rId9" Type="http://schemas.openxmlformats.org/officeDocument/2006/relationships/image" Target="../media/image149.png"/><Relationship Id="rId14" Type="http://schemas.openxmlformats.org/officeDocument/2006/relationships/image" Target="../media/image154.svg"/><Relationship Id="rId22" Type="http://schemas.openxmlformats.org/officeDocument/2006/relationships/image" Target="../media/image162.svg"/><Relationship Id="rId27" Type="http://schemas.openxmlformats.org/officeDocument/2006/relationships/image" Target="../media/image167.png"/><Relationship Id="rId30" Type="http://schemas.openxmlformats.org/officeDocument/2006/relationships/image" Target="../media/image17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68" r="10495"/>
          <a:stretch>
            <a:fillRect/>
          </a:stretch>
        </p:blipFill>
        <p:spPr>
          <a:xfrm>
            <a:off x="26452" y="0"/>
            <a:ext cx="10635333" cy="7560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6000" y="756000"/>
            <a:ext cx="9180000" cy="6048000"/>
            <a:chOff x="0" y="0"/>
            <a:chExt cx="328990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9905" cy="2167467"/>
            </a:xfrm>
            <a:custGeom>
              <a:avLst/>
              <a:gdLst/>
              <a:ahLst/>
              <a:cxnLst/>
              <a:rect l="l" t="t" r="r" b="b"/>
              <a:pathLst>
                <a:path w="3289905" h="2167467">
                  <a:moveTo>
                    <a:pt x="31204" y="0"/>
                  </a:moveTo>
                  <a:lnTo>
                    <a:pt x="3258701" y="0"/>
                  </a:lnTo>
                  <a:cubicBezTo>
                    <a:pt x="3266977" y="0"/>
                    <a:pt x="3274913" y="3288"/>
                    <a:pt x="3280765" y="9139"/>
                  </a:cubicBezTo>
                  <a:cubicBezTo>
                    <a:pt x="3286617" y="14991"/>
                    <a:pt x="3289905" y="22928"/>
                    <a:pt x="3289905" y="31204"/>
                  </a:cubicBezTo>
                  <a:lnTo>
                    <a:pt x="3289905" y="2136263"/>
                  </a:lnTo>
                  <a:cubicBezTo>
                    <a:pt x="3289905" y="2144539"/>
                    <a:pt x="3286617" y="2152476"/>
                    <a:pt x="3280765" y="2158327"/>
                  </a:cubicBezTo>
                  <a:cubicBezTo>
                    <a:pt x="3274913" y="2164179"/>
                    <a:pt x="3266977" y="2167467"/>
                    <a:pt x="3258701" y="2167467"/>
                  </a:cubicBezTo>
                  <a:lnTo>
                    <a:pt x="31204" y="2167467"/>
                  </a:lnTo>
                  <a:cubicBezTo>
                    <a:pt x="22928" y="2167467"/>
                    <a:pt x="14991" y="2164179"/>
                    <a:pt x="9139" y="2158327"/>
                  </a:cubicBezTo>
                  <a:cubicBezTo>
                    <a:pt x="3288" y="2152476"/>
                    <a:pt x="0" y="2144539"/>
                    <a:pt x="0" y="2136263"/>
                  </a:cubicBezTo>
                  <a:lnTo>
                    <a:pt x="0" y="31204"/>
                  </a:lnTo>
                  <a:cubicBezTo>
                    <a:pt x="0" y="22928"/>
                    <a:pt x="3288" y="14991"/>
                    <a:pt x="9139" y="9139"/>
                  </a:cubicBezTo>
                  <a:cubicBezTo>
                    <a:pt x="14991" y="3288"/>
                    <a:pt x="22928" y="0"/>
                    <a:pt x="31204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2426" y="5140576"/>
            <a:ext cx="1187168" cy="187509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533588" y="2030720"/>
            <a:ext cx="2417444" cy="224520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139233" y="2030720"/>
            <a:ext cx="2417444" cy="224520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740968" y="2030720"/>
            <a:ext cx="2417444" cy="224520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930511" y="4275920"/>
            <a:ext cx="2417444" cy="224520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379838" y="3880647"/>
            <a:ext cx="1660255" cy="313502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532247" y="4275920"/>
            <a:ext cx="2417444" cy="22452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7936076" y="4275920"/>
            <a:ext cx="2137172" cy="262229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8871870" y="2689697"/>
            <a:ext cx="1469407" cy="1421651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06010" y="760874"/>
            <a:ext cx="3830818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63744F"/>
                </a:solidFill>
                <a:latin typeface="Marykate"/>
              </a:rPr>
              <a:t>Class Schedule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38861" y="925429"/>
            <a:ext cx="2604214" cy="8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1"/>
              </a:lnSpc>
            </a:pPr>
            <a:r>
              <a:rPr lang="en-US" sz="3287">
                <a:solidFill>
                  <a:srgbClr val="63744F"/>
                </a:solidFill>
                <a:latin typeface="Marykate"/>
              </a:rPr>
              <a:t>Name :</a:t>
            </a:r>
          </a:p>
          <a:p>
            <a:pPr>
              <a:lnSpc>
                <a:spcPts val="3136"/>
              </a:lnSpc>
            </a:pPr>
            <a:r>
              <a:rPr lang="en-US" sz="3200">
                <a:solidFill>
                  <a:srgbClr val="63744F"/>
                </a:solidFill>
                <a:latin typeface="Marykate"/>
              </a:rPr>
              <a:t>Subject :</a:t>
            </a:r>
          </a:p>
        </p:txBody>
      </p:sp>
      <p:sp>
        <p:nvSpPr>
          <p:cNvPr id="17" name="AutoShape 17"/>
          <p:cNvSpPr/>
          <p:nvPr/>
        </p:nvSpPr>
        <p:spPr>
          <a:xfrm>
            <a:off x="756000" y="1857479"/>
            <a:ext cx="9180000" cy="0"/>
          </a:xfrm>
          <a:prstGeom prst="line">
            <a:avLst/>
          </a:prstGeom>
          <a:ln w="28575" cap="flat">
            <a:solidFill>
              <a:srgbClr val="C9DA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5400000">
            <a:off x="4500376" y="1292452"/>
            <a:ext cx="1101479" cy="0"/>
          </a:xfrm>
          <a:prstGeom prst="line">
            <a:avLst/>
          </a:prstGeom>
          <a:ln w="28575" cap="flat">
            <a:solidFill>
              <a:srgbClr val="C9DA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891105" y="2234440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MONDAY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96750" y="2234440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TUESDAY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84872" y="2234440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WEDNESDAY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288028" y="4483619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THURSDAY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89764" y="4483619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FRIDAY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6000" y="780865"/>
            <a:ext cx="9180000" cy="6023135"/>
            <a:chOff x="0" y="0"/>
            <a:chExt cx="4225471" cy="27723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25472" cy="2772395"/>
            </a:xfrm>
            <a:custGeom>
              <a:avLst/>
              <a:gdLst/>
              <a:ahLst/>
              <a:cxnLst/>
              <a:rect l="l" t="t" r="r" b="b"/>
              <a:pathLst>
                <a:path w="4225472" h="2772395">
                  <a:moveTo>
                    <a:pt x="4101011" y="2772395"/>
                  </a:moveTo>
                  <a:lnTo>
                    <a:pt x="124460" y="2772395"/>
                  </a:lnTo>
                  <a:cubicBezTo>
                    <a:pt x="55880" y="2772395"/>
                    <a:pt x="0" y="2716515"/>
                    <a:pt x="0" y="264793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01012" y="0"/>
                  </a:lnTo>
                  <a:cubicBezTo>
                    <a:pt x="4169592" y="0"/>
                    <a:pt x="4225472" y="55880"/>
                    <a:pt x="4225472" y="124460"/>
                  </a:cubicBezTo>
                  <a:lnTo>
                    <a:pt x="4225472" y="2647935"/>
                  </a:lnTo>
                  <a:cubicBezTo>
                    <a:pt x="4225472" y="2716515"/>
                    <a:pt x="4169592" y="2772395"/>
                    <a:pt x="4101012" y="2772395"/>
                  </a:cubicBezTo>
                  <a:close/>
                </a:path>
              </a:pathLst>
            </a:custGeom>
            <a:solidFill>
              <a:srgbClr val="FDF2ED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368446" y="2397689"/>
            <a:ext cx="1510290" cy="24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>
                <a:solidFill>
                  <a:srgbClr val="FF8380"/>
                </a:solidFill>
                <a:latin typeface="IreneFlorentina"/>
              </a:rPr>
              <a:t>Monday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63517" y="2397689"/>
            <a:ext cx="1461473" cy="24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>
                <a:solidFill>
                  <a:srgbClr val="FF8380"/>
                </a:solidFill>
                <a:latin typeface="IreneFlorentina"/>
              </a:rPr>
              <a:t>Wednesday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48298" y="2397689"/>
            <a:ext cx="1486981" cy="24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>
                <a:solidFill>
                  <a:srgbClr val="FF8380"/>
                </a:solidFill>
                <a:latin typeface="IreneFlorentina"/>
              </a:rPr>
              <a:t>Thursday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323554" y="2397689"/>
            <a:ext cx="1372494" cy="24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>
                <a:solidFill>
                  <a:srgbClr val="FF8380"/>
                </a:solidFill>
                <a:latin typeface="IreneFlorentina"/>
              </a:rPr>
              <a:t>Friday</a:t>
            </a:r>
          </a:p>
        </p:txBody>
      </p:sp>
      <p:sp>
        <p:nvSpPr>
          <p:cNvPr id="8" name="AutoShape 8"/>
          <p:cNvSpPr/>
          <p:nvPr/>
        </p:nvSpPr>
        <p:spPr>
          <a:xfrm>
            <a:off x="971434" y="2795917"/>
            <a:ext cx="8724614" cy="0"/>
          </a:xfrm>
          <a:prstGeom prst="line">
            <a:avLst/>
          </a:prstGeom>
          <a:ln w="9525" cap="rnd">
            <a:solidFill>
              <a:srgbClr val="737373">
                <a:alpha val="69804"/>
              </a:srgbClr>
            </a:solidFill>
            <a:prstDash val="solid"/>
            <a:headEnd type="oval" w="lg" len="lg"/>
            <a:tailEnd type="oval" w="lg" len="lg"/>
          </a:ln>
        </p:spPr>
      </p:sp>
      <p:sp>
        <p:nvSpPr>
          <p:cNvPr id="9" name="AutoShape 9"/>
          <p:cNvSpPr/>
          <p:nvPr/>
        </p:nvSpPr>
        <p:spPr>
          <a:xfrm rot="-5400000">
            <a:off x="208307" y="4373779"/>
            <a:ext cx="4310753" cy="0"/>
          </a:xfrm>
          <a:prstGeom prst="line">
            <a:avLst/>
          </a:prstGeom>
          <a:ln w="9525" cap="rnd">
            <a:solidFill>
              <a:srgbClr val="737373">
                <a:alpha val="69804"/>
              </a:srgbClr>
            </a:solidFill>
            <a:prstDash val="solid"/>
            <a:headEnd type="oval" w="lg" len="lg"/>
            <a:tailEnd type="oval" w="lg" len="lg"/>
          </a:ln>
        </p:spPr>
      </p:sp>
      <p:sp>
        <p:nvSpPr>
          <p:cNvPr id="10" name="AutoShape 10"/>
          <p:cNvSpPr/>
          <p:nvPr/>
        </p:nvSpPr>
        <p:spPr>
          <a:xfrm rot="-5400000">
            <a:off x="1718595" y="4373777"/>
            <a:ext cx="4310756" cy="0"/>
          </a:xfrm>
          <a:prstGeom prst="line">
            <a:avLst/>
          </a:prstGeom>
          <a:ln w="9525" cap="rnd">
            <a:solidFill>
              <a:srgbClr val="737373">
                <a:alpha val="69804"/>
              </a:srgbClr>
            </a:solidFill>
            <a:prstDash val="solid"/>
            <a:headEnd type="oval" w="lg" len="lg"/>
            <a:tailEnd type="oval" w="lg" len="lg"/>
          </a:ln>
        </p:spPr>
      </p:sp>
      <p:sp>
        <p:nvSpPr>
          <p:cNvPr id="11" name="AutoShape 11"/>
          <p:cNvSpPr/>
          <p:nvPr/>
        </p:nvSpPr>
        <p:spPr>
          <a:xfrm rot="-5400000">
            <a:off x="3203374" y="4373777"/>
            <a:ext cx="4310761" cy="0"/>
          </a:xfrm>
          <a:prstGeom prst="line">
            <a:avLst/>
          </a:prstGeom>
          <a:ln w="9525" cap="rnd">
            <a:solidFill>
              <a:srgbClr val="737373">
                <a:alpha val="69804"/>
              </a:srgbClr>
            </a:solidFill>
            <a:prstDash val="solid"/>
            <a:headEnd type="oval" w="lg" len="lg"/>
            <a:tailEnd type="oval" w="lg" len="lg"/>
          </a:ln>
        </p:spPr>
      </p:sp>
      <p:sp>
        <p:nvSpPr>
          <p:cNvPr id="12" name="AutoShape 12"/>
          <p:cNvSpPr/>
          <p:nvPr/>
        </p:nvSpPr>
        <p:spPr>
          <a:xfrm rot="-5400000">
            <a:off x="4688158" y="4373777"/>
            <a:ext cx="4310756" cy="0"/>
          </a:xfrm>
          <a:prstGeom prst="line">
            <a:avLst/>
          </a:prstGeom>
          <a:ln w="9525" cap="rnd">
            <a:solidFill>
              <a:srgbClr val="737373">
                <a:alpha val="69804"/>
              </a:srgbClr>
            </a:solidFill>
            <a:prstDash val="solid"/>
            <a:headEnd type="oval" w="lg" len="lg"/>
            <a:tailEnd type="oval" w="lg" len="lg"/>
          </a:ln>
        </p:spPr>
      </p:sp>
      <p:sp>
        <p:nvSpPr>
          <p:cNvPr id="13" name="AutoShape 13"/>
          <p:cNvSpPr/>
          <p:nvPr/>
        </p:nvSpPr>
        <p:spPr>
          <a:xfrm rot="-5400000">
            <a:off x="6172936" y="4373775"/>
            <a:ext cx="4310761" cy="0"/>
          </a:xfrm>
          <a:prstGeom prst="line">
            <a:avLst/>
          </a:prstGeom>
          <a:ln w="9525" cap="rnd">
            <a:solidFill>
              <a:srgbClr val="737373">
                <a:alpha val="69804"/>
              </a:srgbClr>
            </a:solidFill>
            <a:prstDash val="solid"/>
            <a:headEnd type="oval" w="lg" len="lg"/>
            <a:tailEnd type="oval" w="lg" len="lg"/>
          </a:ln>
        </p:spPr>
      </p:sp>
      <p:sp>
        <p:nvSpPr>
          <p:cNvPr id="14" name="AutoShape 14"/>
          <p:cNvSpPr/>
          <p:nvPr/>
        </p:nvSpPr>
        <p:spPr>
          <a:xfrm>
            <a:off x="971434" y="3228236"/>
            <a:ext cx="8724615" cy="0"/>
          </a:xfrm>
          <a:prstGeom prst="line">
            <a:avLst/>
          </a:prstGeom>
          <a:ln w="9525" cap="rnd">
            <a:solidFill>
              <a:srgbClr val="737373">
                <a:alpha val="55686"/>
              </a:srgbClr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971434" y="3674211"/>
            <a:ext cx="8724615" cy="0"/>
          </a:xfrm>
          <a:prstGeom prst="line">
            <a:avLst/>
          </a:prstGeom>
          <a:ln w="9525" cap="rnd">
            <a:solidFill>
              <a:srgbClr val="737373">
                <a:alpha val="55686"/>
              </a:srgbClr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71434" y="4106419"/>
            <a:ext cx="8724615" cy="0"/>
          </a:xfrm>
          <a:prstGeom prst="line">
            <a:avLst/>
          </a:prstGeom>
          <a:ln w="9525" cap="rnd">
            <a:solidFill>
              <a:srgbClr val="737373">
                <a:alpha val="55686"/>
              </a:srgbClr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971434" y="4531643"/>
            <a:ext cx="8724615" cy="0"/>
          </a:xfrm>
          <a:prstGeom prst="line">
            <a:avLst/>
          </a:prstGeom>
          <a:ln w="9525" cap="rnd">
            <a:solidFill>
              <a:srgbClr val="737373">
                <a:alpha val="55686"/>
              </a:srgbClr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971434" y="4982381"/>
            <a:ext cx="8724615" cy="0"/>
          </a:xfrm>
          <a:prstGeom prst="line">
            <a:avLst/>
          </a:prstGeom>
          <a:ln w="9525" cap="rnd">
            <a:solidFill>
              <a:srgbClr val="737373">
                <a:alpha val="55686"/>
              </a:srgbClr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971434" y="5433119"/>
            <a:ext cx="8724615" cy="0"/>
          </a:xfrm>
          <a:prstGeom prst="line">
            <a:avLst/>
          </a:prstGeom>
          <a:ln w="9525" cap="rnd">
            <a:solidFill>
              <a:srgbClr val="737373">
                <a:alpha val="55686"/>
              </a:srgbClr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971434" y="5892361"/>
            <a:ext cx="8724615" cy="0"/>
          </a:xfrm>
          <a:prstGeom prst="line">
            <a:avLst/>
          </a:prstGeom>
          <a:ln w="9525" cap="rnd">
            <a:solidFill>
              <a:srgbClr val="737373">
                <a:alpha val="55686"/>
              </a:srgbClr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971434" y="6334594"/>
            <a:ext cx="8724615" cy="0"/>
          </a:xfrm>
          <a:prstGeom prst="line">
            <a:avLst/>
          </a:prstGeom>
          <a:ln w="9525" cap="rnd">
            <a:solidFill>
              <a:srgbClr val="737373">
                <a:alpha val="55686"/>
              </a:srgbClr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53226" y="5605946"/>
            <a:ext cx="1685643" cy="1649823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6280" y="6089499"/>
            <a:ext cx="1448898" cy="128227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009801" y="290725"/>
            <a:ext cx="1384165" cy="1280353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flipH="1">
            <a:off x="216280" y="433118"/>
            <a:ext cx="1631483" cy="113796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971434" y="2397689"/>
            <a:ext cx="1387487" cy="24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>
                <a:solidFill>
                  <a:srgbClr val="FF8380"/>
                </a:solidFill>
                <a:latin typeface="IreneFlorentina"/>
              </a:rPr>
              <a:t>Time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878736" y="2397689"/>
            <a:ext cx="1467264" cy="240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46"/>
              </a:lnSpc>
            </a:pPr>
            <a:r>
              <a:rPr lang="en-US" sz="1390">
                <a:solidFill>
                  <a:srgbClr val="FF8380"/>
                </a:solidFill>
                <a:latin typeface="IreneFlorentina"/>
              </a:rPr>
              <a:t>Tuesday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28265" y="1380835"/>
            <a:ext cx="6635470" cy="52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9"/>
              </a:lnSpc>
            </a:pPr>
            <a:r>
              <a:rPr lang="en-US" sz="4372">
                <a:solidFill>
                  <a:srgbClr val="FF8380"/>
                </a:solidFill>
                <a:latin typeface="Lazydog"/>
              </a:rPr>
              <a:t>MY CLASS SCHEDULE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E4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28652" y="6775902"/>
            <a:ext cx="4156828" cy="8209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67779" y="4403378"/>
            <a:ext cx="3284892" cy="30631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-109885" y="4393029"/>
            <a:ext cx="2846673" cy="30123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19268" y="5438588"/>
            <a:ext cx="2151890" cy="13654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264920" y="2268000"/>
            <a:ext cx="2162160" cy="302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195063">
            <a:off x="2873280" y="238949"/>
            <a:ext cx="1703834" cy="179272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649970" y="3436174"/>
            <a:ext cx="764057" cy="68765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310225" y="2691587"/>
            <a:ext cx="625775" cy="56319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786664" y="5410489"/>
            <a:ext cx="2151890" cy="136541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 cstate="print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94110" y="5466686"/>
            <a:ext cx="2151890" cy="136541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161506" y="5438588"/>
            <a:ext cx="2151890" cy="136541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 cstate="print">
            <a:alphaModFix amt="29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621227" y="5438588"/>
            <a:ext cx="2151890" cy="136541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588623" y="5410489"/>
            <a:ext cx="2151890" cy="136541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950845" y="1357381"/>
            <a:ext cx="1985155" cy="41688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7950845" y="819812"/>
            <a:ext cx="1985155" cy="416883"/>
          </a:xfrm>
          <a:prstGeom prst="rect">
            <a:avLst/>
          </a:prstGeom>
        </p:spPr>
      </p:pic>
      <p:sp>
        <p:nvSpPr>
          <p:cNvPr id="17" name="AutoShape 17"/>
          <p:cNvSpPr/>
          <p:nvPr/>
        </p:nvSpPr>
        <p:spPr>
          <a:xfrm>
            <a:off x="911795" y="5994972"/>
            <a:ext cx="1922417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901400" y="6185472"/>
            <a:ext cx="1922417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977422" y="6375972"/>
            <a:ext cx="1846395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091900" y="6566472"/>
            <a:ext cx="1584708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3281440" y="6009259"/>
            <a:ext cx="1922417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3271045" y="6199759"/>
            <a:ext cx="1922417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3347067" y="6390259"/>
            <a:ext cx="1846395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3461545" y="6580759"/>
            <a:ext cx="1584708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5708557" y="6009259"/>
            <a:ext cx="1922417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5698162" y="6199759"/>
            <a:ext cx="1922417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5774184" y="6390259"/>
            <a:ext cx="1846395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5888662" y="6580759"/>
            <a:ext cx="1584708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756000" y="1900362"/>
            <a:ext cx="8075610" cy="3372078"/>
            <a:chOff x="0" y="0"/>
            <a:chExt cx="3717131" cy="155213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717130" cy="1552137"/>
            </a:xfrm>
            <a:custGeom>
              <a:avLst/>
              <a:gdLst/>
              <a:ahLst/>
              <a:cxnLst/>
              <a:rect l="l" t="t" r="r" b="b"/>
              <a:pathLst>
                <a:path w="3717130" h="1552137">
                  <a:moveTo>
                    <a:pt x="3592671" y="1552137"/>
                  </a:moveTo>
                  <a:lnTo>
                    <a:pt x="124460" y="1552137"/>
                  </a:lnTo>
                  <a:cubicBezTo>
                    <a:pt x="55880" y="1552137"/>
                    <a:pt x="0" y="1496257"/>
                    <a:pt x="0" y="14276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92671" y="0"/>
                  </a:lnTo>
                  <a:cubicBezTo>
                    <a:pt x="3661251" y="0"/>
                    <a:pt x="3717130" y="55880"/>
                    <a:pt x="3717130" y="124460"/>
                  </a:cubicBezTo>
                  <a:lnTo>
                    <a:pt x="3717130" y="1427677"/>
                  </a:lnTo>
                  <a:cubicBezTo>
                    <a:pt x="3717130" y="1496257"/>
                    <a:pt x="3661251" y="1552137"/>
                    <a:pt x="3592671" y="1552137"/>
                  </a:cubicBezTo>
                  <a:close/>
                </a:path>
              </a:pathLst>
            </a:custGeom>
            <a:solidFill>
              <a:srgbClr val="FEF8DD">
                <a:alpha val="52941"/>
              </a:srgbClr>
            </a:solidFill>
          </p:spPr>
        </p:sp>
      </p:grpSp>
      <p:sp>
        <p:nvSpPr>
          <p:cNvPr id="31" name="AutoShape 31"/>
          <p:cNvSpPr/>
          <p:nvPr/>
        </p:nvSpPr>
        <p:spPr>
          <a:xfrm>
            <a:off x="911795" y="2287103"/>
            <a:ext cx="7836835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911795" y="2776662"/>
            <a:ext cx="7836835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911795" y="3254784"/>
            <a:ext cx="7836835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911795" y="3751425"/>
            <a:ext cx="7836835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911795" y="4252044"/>
            <a:ext cx="7836835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911795" y="4730511"/>
            <a:ext cx="7836835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-5400000">
            <a:off x="1060272" y="3548304"/>
            <a:ext cx="3324458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-5400000">
            <a:off x="2278577" y="3548304"/>
            <a:ext cx="3324458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 rot="-5400000">
            <a:off x="3497706" y="3548304"/>
            <a:ext cx="3324458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-5400000">
            <a:off x="4716835" y="3548304"/>
            <a:ext cx="3324458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-5400000">
            <a:off x="5935964" y="3548304"/>
            <a:ext cx="3324458" cy="0"/>
          </a:xfrm>
          <a:prstGeom prst="line">
            <a:avLst/>
          </a:prstGeom>
          <a:ln w="28575" cap="rnd">
            <a:solidFill>
              <a:srgbClr val="355C7D"/>
            </a:solidFill>
            <a:prstDash val="sysDot"/>
            <a:headEnd type="none" w="sm" len="sm"/>
            <a:tailEnd type="none" w="sm" len="sm"/>
          </a:ln>
        </p:spPr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810970">
            <a:off x="4591083" y="6577539"/>
            <a:ext cx="1444626" cy="1217699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9956145" y="2072540"/>
            <a:ext cx="964623" cy="838418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730344" y="192078"/>
            <a:ext cx="1500974" cy="1830456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2231317" y="641700"/>
            <a:ext cx="5885810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355C7D"/>
                </a:solidFill>
                <a:latin typeface="La Lou"/>
              </a:rPr>
              <a:t>Weekly Schedule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907857" y="5520694"/>
            <a:ext cx="1100734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55C7D"/>
                </a:solidFill>
                <a:latin typeface="Marykate"/>
              </a:rPr>
              <a:t>Notes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131734" y="1329603"/>
            <a:ext cx="100438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55C7D"/>
                </a:solidFill>
                <a:latin typeface="Marykate"/>
              </a:rPr>
              <a:t>Month :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52767" y="5520694"/>
            <a:ext cx="98013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55C7D"/>
                </a:solidFill>
                <a:latin typeface="Marykate"/>
              </a:rPr>
              <a:t>Goal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433038" y="5520694"/>
            <a:ext cx="1397175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55C7D"/>
                </a:solidFill>
                <a:latin typeface="Marykate"/>
              </a:rPr>
              <a:t>Reminder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8046843" y="755771"/>
            <a:ext cx="96022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355C7D"/>
                </a:solidFill>
                <a:latin typeface="Marykate"/>
              </a:rPr>
              <a:t>Week 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57583" y="1843212"/>
            <a:ext cx="115063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355C7D"/>
                </a:solidFill>
                <a:latin typeface="Marykate"/>
              </a:rPr>
              <a:t>Mon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771752" y="1843212"/>
            <a:ext cx="115063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355C7D"/>
                </a:solidFill>
                <a:latin typeface="Marykate"/>
              </a:rPr>
              <a:t>Tue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95017" y="1843212"/>
            <a:ext cx="115063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355C7D"/>
                </a:solidFill>
                <a:latin typeface="Marykate"/>
              </a:rPr>
              <a:t>Wed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00106" y="1871812"/>
            <a:ext cx="93359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355C7D"/>
                </a:solidFill>
                <a:latin typeface="Marykate"/>
              </a:rPr>
              <a:t>Time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203857" y="1871812"/>
            <a:ext cx="115063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355C7D"/>
                </a:solidFill>
                <a:latin typeface="Marykate"/>
              </a:rPr>
              <a:t>Thu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433276" y="1843212"/>
            <a:ext cx="115063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355C7D"/>
                </a:solidFill>
                <a:latin typeface="Marykate"/>
              </a:rPr>
              <a:t>Fri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630974" y="1843212"/>
            <a:ext cx="1150630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355C7D"/>
                </a:solidFill>
                <a:latin typeface="Marykate"/>
              </a:rPr>
              <a:t>Sat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26504" y="1512000"/>
            <a:ext cx="8038993" cy="5434635"/>
            <a:chOff x="0" y="0"/>
            <a:chExt cx="3700276" cy="2501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00276" cy="2501514"/>
            </a:xfrm>
            <a:custGeom>
              <a:avLst/>
              <a:gdLst/>
              <a:ahLst/>
              <a:cxnLst/>
              <a:rect l="l" t="t" r="r" b="b"/>
              <a:pathLst>
                <a:path w="3700276" h="2501514">
                  <a:moveTo>
                    <a:pt x="3575816" y="2501514"/>
                  </a:moveTo>
                  <a:lnTo>
                    <a:pt x="124460" y="2501514"/>
                  </a:lnTo>
                  <a:cubicBezTo>
                    <a:pt x="55880" y="2501514"/>
                    <a:pt x="0" y="2445633"/>
                    <a:pt x="0" y="23770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75816" y="0"/>
                  </a:lnTo>
                  <a:cubicBezTo>
                    <a:pt x="3644396" y="0"/>
                    <a:pt x="3700276" y="55880"/>
                    <a:pt x="3700276" y="124460"/>
                  </a:cubicBezTo>
                  <a:lnTo>
                    <a:pt x="3700276" y="2377054"/>
                  </a:lnTo>
                  <a:cubicBezTo>
                    <a:pt x="3700276" y="2445634"/>
                    <a:pt x="3644396" y="2501514"/>
                    <a:pt x="3575816" y="2501514"/>
                  </a:cubicBezTo>
                  <a:close/>
                </a:path>
              </a:pathLst>
            </a:custGeom>
            <a:solidFill>
              <a:srgbClr val="FF865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79912" y="5046945"/>
            <a:ext cx="2485316" cy="23181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30349" y="140797"/>
            <a:ext cx="1520789" cy="274240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4708108"/>
            <a:ext cx="1851137" cy="28518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507330" y="0"/>
            <a:ext cx="2578647" cy="3024000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780864" y="2245308"/>
            <a:ext cx="6989725" cy="0"/>
          </a:xfrm>
          <a:prstGeom prst="line">
            <a:avLst/>
          </a:prstGeom>
          <a:ln w="4762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rot="-5400000">
            <a:off x="1874693" y="4341258"/>
            <a:ext cx="5163128" cy="0"/>
          </a:xfrm>
          <a:prstGeom prst="line">
            <a:avLst/>
          </a:prstGeom>
          <a:ln w="4762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rot="-5400000">
            <a:off x="3479271" y="4341258"/>
            <a:ext cx="5163128" cy="0"/>
          </a:xfrm>
          <a:prstGeom prst="line">
            <a:avLst/>
          </a:prstGeom>
          <a:ln w="4762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5060424" y="4341258"/>
            <a:ext cx="5163128" cy="0"/>
          </a:xfrm>
          <a:prstGeom prst="line">
            <a:avLst/>
          </a:prstGeom>
          <a:ln w="4762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-5400000">
            <a:off x="363425" y="4341258"/>
            <a:ext cx="5163128" cy="0"/>
          </a:xfrm>
          <a:prstGeom prst="line">
            <a:avLst/>
          </a:prstGeom>
          <a:ln w="47625" cap="rnd">
            <a:solidFill>
              <a:srgbClr val="FFFFFF"/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0" y="3062751"/>
            <a:ext cx="688559" cy="143449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9920751" y="3683502"/>
            <a:ext cx="771249" cy="1024606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172057" y="26497"/>
            <a:ext cx="6347885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6290BB"/>
                </a:solidFill>
                <a:latin typeface="Gochi Hand"/>
              </a:rPr>
              <a:t>Class Schedule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54641" y="948957"/>
            <a:ext cx="2524394" cy="41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7"/>
              </a:lnSpc>
            </a:pPr>
            <a:r>
              <a:rPr lang="en-US" sz="2226">
                <a:solidFill>
                  <a:srgbClr val="6290BB"/>
                </a:solidFill>
                <a:latin typeface="Bryndan Write"/>
              </a:rPr>
              <a:t>Name 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012965" y="948957"/>
            <a:ext cx="2524394" cy="41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17"/>
              </a:lnSpc>
            </a:pPr>
            <a:r>
              <a:rPr lang="en-US" sz="2226">
                <a:solidFill>
                  <a:srgbClr val="6290BB"/>
                </a:solidFill>
                <a:latin typeface="Bryndan Write"/>
              </a:rPr>
              <a:t>Class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87485" y="1859200"/>
            <a:ext cx="1169145" cy="30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1653">
                <a:solidFill>
                  <a:srgbClr val="FFFFFF"/>
                </a:solidFill>
                <a:latin typeface="Bryndan Write"/>
              </a:rPr>
              <a:t>Monday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72260" y="1859200"/>
            <a:ext cx="1246136" cy="30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1653">
                <a:solidFill>
                  <a:srgbClr val="FFFFFF"/>
                </a:solidFill>
                <a:latin typeface="Bryndan Write"/>
              </a:rPr>
              <a:t>Tuesday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70739" y="1859200"/>
            <a:ext cx="1409976" cy="30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1653">
                <a:solidFill>
                  <a:srgbClr val="FFFFFF"/>
                </a:solidFill>
                <a:latin typeface="Bryndan Write"/>
              </a:rPr>
              <a:t>Wednesday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90894" y="1859200"/>
            <a:ext cx="1308785" cy="30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1653">
                <a:solidFill>
                  <a:srgbClr val="FFFFFF"/>
                </a:solidFill>
                <a:latin typeface="Bryndan Write"/>
              </a:rPr>
              <a:t>Thursday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592904" y="1859200"/>
            <a:ext cx="1264307" cy="30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4"/>
              </a:lnSpc>
            </a:pPr>
            <a:r>
              <a:rPr lang="en-US" sz="1653">
                <a:solidFill>
                  <a:srgbClr val="FFFFFF"/>
                </a:solidFill>
                <a:latin typeface="Bryndan Write"/>
              </a:rPr>
              <a:t>Friday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71343" y="1922023"/>
            <a:ext cx="830496" cy="12083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54743" y="2801779"/>
            <a:ext cx="830496" cy="12083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54743" y="3689290"/>
            <a:ext cx="830496" cy="12083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54743" y="4597449"/>
            <a:ext cx="830496" cy="120839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38143" y="5497154"/>
            <a:ext cx="830496" cy="120839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538143" y="6384665"/>
            <a:ext cx="830496" cy="12083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613782" y="935367"/>
            <a:ext cx="778818" cy="124159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938462" y="1930077"/>
            <a:ext cx="830496" cy="120839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921862" y="2809834"/>
            <a:ext cx="830496" cy="120839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921862" y="3697345"/>
            <a:ext cx="830496" cy="120839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921862" y="4605504"/>
            <a:ext cx="830496" cy="120839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905262" y="5505208"/>
            <a:ext cx="830496" cy="120839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905262" y="6392720"/>
            <a:ext cx="830496" cy="120839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980901" y="943422"/>
            <a:ext cx="778818" cy="124159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311184" y="1913968"/>
            <a:ext cx="830496" cy="120839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294584" y="2793724"/>
            <a:ext cx="830496" cy="120839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294584" y="3681236"/>
            <a:ext cx="830496" cy="120839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294584" y="4589395"/>
            <a:ext cx="830496" cy="120839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277984" y="5489099"/>
            <a:ext cx="830496" cy="120839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277984" y="6376610"/>
            <a:ext cx="830496" cy="1208394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3353623" y="927313"/>
            <a:ext cx="778818" cy="1241594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678303" y="1922023"/>
            <a:ext cx="830496" cy="120839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661703" y="2801779"/>
            <a:ext cx="830496" cy="1208394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661703" y="3689290"/>
            <a:ext cx="830496" cy="120839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661703" y="4597449"/>
            <a:ext cx="830496" cy="1208394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645103" y="5497154"/>
            <a:ext cx="830496" cy="1208394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645103" y="6384665"/>
            <a:ext cx="830496" cy="1208394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4720742" y="935367"/>
            <a:ext cx="778818" cy="1241594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045422" y="1930077"/>
            <a:ext cx="830496" cy="1208394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028822" y="2809834"/>
            <a:ext cx="830496" cy="1208394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028822" y="3697345"/>
            <a:ext cx="830496" cy="1208394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028822" y="4605504"/>
            <a:ext cx="830496" cy="1208394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012222" y="5505208"/>
            <a:ext cx="830496" cy="1208394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6012222" y="6392720"/>
            <a:ext cx="830496" cy="120839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6087861" y="943422"/>
            <a:ext cx="778818" cy="1241594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7938421" y="1981621"/>
            <a:ext cx="1194066" cy="1903583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7370115" y="3680479"/>
            <a:ext cx="2330679" cy="3715576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005773">
            <a:off x="9557371" y="2383389"/>
            <a:ext cx="538120" cy="1439786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48758">
            <a:off x="7337810" y="1230520"/>
            <a:ext cx="743839" cy="1258078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626583" flipH="1">
            <a:off x="9640127" y="3584437"/>
            <a:ext cx="760015" cy="966633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220240">
            <a:off x="3371680" y="717830"/>
            <a:ext cx="2297298" cy="178319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5856474" y="464735"/>
            <a:ext cx="1635266" cy="48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3"/>
              </a:lnSpc>
            </a:pPr>
            <a:r>
              <a:rPr lang="en-US" sz="3603" spc="216">
                <a:solidFill>
                  <a:srgbClr val="3C3B37"/>
                </a:solidFill>
                <a:latin typeface="Sue Ellen Francisco Bold"/>
              </a:rPr>
              <a:t>TERM: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220240">
            <a:off x="6934507" y="695113"/>
            <a:ext cx="2297298" cy="178319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9992304">
            <a:off x="9738985" y="6131627"/>
            <a:ext cx="963839" cy="116829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322785" y="1087118"/>
            <a:ext cx="1164461" cy="1124675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896817" flipH="1">
            <a:off x="9535661" y="1048984"/>
            <a:ext cx="810259" cy="966032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464330" y="1397108"/>
            <a:ext cx="1031806" cy="47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3504" spc="210">
                <a:solidFill>
                  <a:srgbClr val="3C3B37"/>
                </a:solidFill>
                <a:latin typeface="Sue Ellen Francisco Bold"/>
              </a:rPr>
              <a:t>MON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841691" y="1405162"/>
            <a:ext cx="1021564" cy="47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3504" spc="210">
                <a:solidFill>
                  <a:srgbClr val="3C3B37"/>
                </a:solidFill>
                <a:latin typeface="Sue Ellen Francisco Bold"/>
              </a:rPr>
              <a:t>TUES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204171" y="1389053"/>
            <a:ext cx="1031806" cy="47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3504" spc="210">
                <a:solidFill>
                  <a:srgbClr val="3C3B37"/>
                </a:solidFill>
                <a:latin typeface="Sue Ellen Francisco Bold"/>
              </a:rPr>
              <a:t>WED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557165" y="1426927"/>
            <a:ext cx="1072774" cy="412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3104" spc="186">
                <a:solidFill>
                  <a:srgbClr val="3C3B37"/>
                </a:solidFill>
                <a:latin typeface="Sue Ellen Francisco Bold"/>
              </a:rPr>
              <a:t>THURS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948651" y="1405162"/>
            <a:ext cx="982504" cy="47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4"/>
              </a:lnSpc>
            </a:pPr>
            <a:r>
              <a:rPr lang="en-US" sz="3504" spc="210">
                <a:solidFill>
                  <a:srgbClr val="3C3B37"/>
                </a:solidFill>
                <a:latin typeface="Sue Ellen Francisco Bold"/>
              </a:rPr>
              <a:t>FRI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7709729" y="2752112"/>
            <a:ext cx="1651450" cy="527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</a:pPr>
            <a:r>
              <a:rPr lang="en-US" sz="3904" spc="234">
                <a:solidFill>
                  <a:srgbClr val="3C3B37"/>
                </a:solidFill>
                <a:latin typeface="Sue Ellen Francisco Bold"/>
              </a:rPr>
              <a:t>NOTES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349194" y="464735"/>
            <a:ext cx="4014635" cy="48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3"/>
              </a:lnSpc>
            </a:pPr>
            <a:r>
              <a:rPr lang="en-US" sz="3603" spc="216">
                <a:solidFill>
                  <a:srgbClr val="3C3B37"/>
                </a:solidFill>
                <a:latin typeface="Sue Ellen Francisco Bold"/>
              </a:rPr>
              <a:t>CLASS SCHEDULE: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100" t="1467" r="7064" b="1553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646137" y="528742"/>
            <a:ext cx="847564" cy="148370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704096" y="537623"/>
            <a:ext cx="942041" cy="147482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775601" y="474607"/>
            <a:ext cx="928494" cy="160085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429214" y="553547"/>
            <a:ext cx="1513770" cy="14588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 rot="5400000">
            <a:off x="7973506" y="4477799"/>
            <a:ext cx="1377984" cy="327441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57482" y="2895652"/>
            <a:ext cx="2346121" cy="17820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7288397" y="2895652"/>
            <a:ext cx="2346121" cy="178207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162031" y="2895652"/>
            <a:ext cx="2346121" cy="17820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222903" y="5171919"/>
            <a:ext cx="2346121" cy="178207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73579" y="5171919"/>
            <a:ext cx="2346121" cy="178207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-108176" y="6166088"/>
            <a:ext cx="1165659" cy="139391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772791">
            <a:off x="9541277" y="6713463"/>
            <a:ext cx="771407" cy="84653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245347" y="2458665"/>
            <a:ext cx="812136" cy="69843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9455092" y="3786689"/>
            <a:ext cx="1689232" cy="1484412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5421554" y="1722222"/>
            <a:ext cx="881877" cy="60188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6452927" y="6804000"/>
            <a:ext cx="1725779" cy="186570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6863536" y="2135765"/>
            <a:ext cx="705985" cy="478305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9348377" y="2023163"/>
            <a:ext cx="2324302" cy="717628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-316750" y="4107014"/>
            <a:ext cx="1299938" cy="150281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5270446" y="741188"/>
            <a:ext cx="1032984" cy="529404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343410" y="350782"/>
            <a:ext cx="5718498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Schoolbell"/>
              </a:rPr>
              <a:t>Class Schedule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16529" y="5052720"/>
            <a:ext cx="2113927" cy="373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Schoolbell"/>
              </a:rPr>
              <a:t>Note: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9675" y="2522978"/>
            <a:ext cx="2113927" cy="37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Schoolbell"/>
              </a:rPr>
              <a:t>Monday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339000" y="2522978"/>
            <a:ext cx="2113927" cy="37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Schoolbell"/>
              </a:rPr>
              <a:t>Tuesday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404494" y="2522978"/>
            <a:ext cx="2113927" cy="37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Schoolbell"/>
              </a:rPr>
              <a:t>Wednesday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55096" y="4799244"/>
            <a:ext cx="2113927" cy="37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Schoolbell"/>
              </a:rPr>
              <a:t>Thursday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9675" y="4799244"/>
            <a:ext cx="2113927" cy="372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9"/>
              </a:lnSpc>
            </a:pPr>
            <a:r>
              <a:rPr lang="en-US" sz="2178">
                <a:solidFill>
                  <a:srgbClr val="000000"/>
                </a:solidFill>
                <a:latin typeface="Schoolbell"/>
              </a:rPr>
              <a:t>Friday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43410" y="1407468"/>
            <a:ext cx="432929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Schoolbell"/>
              </a:rPr>
              <a:t>Name :</a:t>
            </a:r>
          </a:p>
          <a:p>
            <a:pPr>
              <a:lnSpc>
                <a:spcPts val="3000"/>
              </a:lnSpc>
            </a:pPr>
            <a:r>
              <a:rPr lang="en-US" sz="2500">
                <a:solidFill>
                  <a:srgbClr val="000000"/>
                </a:solidFill>
                <a:latin typeface="Schoolbell"/>
              </a:rPr>
              <a:t>Class :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8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 flipV="1">
            <a:off x="-1252452" y="1393194"/>
            <a:ext cx="3802898" cy="274284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 flipH="1">
            <a:off x="8320479" y="4230327"/>
            <a:ext cx="3231042" cy="23303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619239" y="5914556"/>
            <a:ext cx="3067095" cy="219297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 flipV="1">
            <a:off x="7942976" y="-879741"/>
            <a:ext cx="2315249" cy="23152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431825" y="1683158"/>
            <a:ext cx="2821499" cy="22360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908749" y="1683158"/>
            <a:ext cx="2821499" cy="223603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26237" y="4327190"/>
            <a:ext cx="2821499" cy="22360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986466" y="4327190"/>
            <a:ext cx="2821499" cy="223603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298745" y="4327190"/>
            <a:ext cx="2821499" cy="22360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7942976" y="4450326"/>
            <a:ext cx="1533036" cy="502069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656945" y="4425059"/>
            <a:ext cx="1480541" cy="58419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88993" y="4425059"/>
            <a:ext cx="1495987" cy="52733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070438" y="2587313"/>
            <a:ext cx="659809" cy="161916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571757" y="5201790"/>
            <a:ext cx="659809" cy="161916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9449215" y="5445209"/>
            <a:ext cx="659809" cy="161916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flipH="1">
            <a:off x="2291849" y="2504029"/>
            <a:ext cx="659809" cy="1619164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39624" y="6029366"/>
            <a:ext cx="159472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6889AA"/>
                </a:solidFill>
                <a:latin typeface="La Lou"/>
              </a:rPr>
              <a:t>Wednesday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99853" y="6029366"/>
            <a:ext cx="159472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6889AA"/>
                </a:solidFill>
                <a:latin typeface="La Lou"/>
              </a:rPr>
              <a:t>thursday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12131" y="6029366"/>
            <a:ext cx="159472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6889AA"/>
                </a:solidFill>
                <a:latin typeface="La Lou"/>
              </a:rPr>
              <a:t>friday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67971" y="3358795"/>
            <a:ext cx="159472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6889AA"/>
                </a:solidFill>
                <a:latin typeface="La Lou"/>
              </a:rPr>
              <a:t>monday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44895" y="3358795"/>
            <a:ext cx="159472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6889AA"/>
                </a:solidFill>
                <a:latin typeface="La Lou"/>
              </a:rPr>
              <a:t>Tuesday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6436368" y="1818475"/>
            <a:ext cx="1611780" cy="577554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867195" y="1818475"/>
            <a:ext cx="1796278" cy="471523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998569" y="419427"/>
            <a:ext cx="4694862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6889AA"/>
                </a:solidFill>
                <a:latin typeface="Bukhari Script"/>
              </a:rPr>
              <a:t>Class Schedule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998427" y="1144597"/>
            <a:ext cx="115599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6889AA"/>
                </a:solidFill>
                <a:latin typeface="La Lou"/>
              </a:rPr>
              <a:t>name: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37578" y="1144597"/>
            <a:ext cx="115599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6889AA"/>
                </a:solidFill>
                <a:latin typeface="La Lou"/>
              </a:rPr>
              <a:t>class: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57" r="13773"/>
          <a:stretch>
            <a:fillRect/>
          </a:stretch>
        </p:blipFill>
        <p:spPr>
          <a:xfrm>
            <a:off x="0" y="-18721"/>
            <a:ext cx="10708380" cy="75787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6985" y="575444"/>
            <a:ext cx="9378029" cy="6409112"/>
            <a:chOff x="0" y="0"/>
            <a:chExt cx="3360874" cy="229688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60874" cy="2296881"/>
            </a:xfrm>
            <a:custGeom>
              <a:avLst/>
              <a:gdLst/>
              <a:ahLst/>
              <a:cxnLst/>
              <a:rect l="l" t="t" r="r" b="b"/>
              <a:pathLst>
                <a:path w="3360874" h="2296881">
                  <a:moveTo>
                    <a:pt x="30545" y="0"/>
                  </a:moveTo>
                  <a:lnTo>
                    <a:pt x="3330329" y="0"/>
                  </a:lnTo>
                  <a:cubicBezTo>
                    <a:pt x="3338430" y="0"/>
                    <a:pt x="3346199" y="3218"/>
                    <a:pt x="3351928" y="8946"/>
                  </a:cubicBezTo>
                  <a:cubicBezTo>
                    <a:pt x="3357656" y="14675"/>
                    <a:pt x="3360874" y="22444"/>
                    <a:pt x="3360874" y="30545"/>
                  </a:cubicBezTo>
                  <a:lnTo>
                    <a:pt x="3360874" y="2266336"/>
                  </a:lnTo>
                  <a:cubicBezTo>
                    <a:pt x="3360874" y="2274437"/>
                    <a:pt x="3357656" y="2282206"/>
                    <a:pt x="3351928" y="2287935"/>
                  </a:cubicBezTo>
                  <a:cubicBezTo>
                    <a:pt x="3346199" y="2293663"/>
                    <a:pt x="3338430" y="2296881"/>
                    <a:pt x="3330329" y="2296881"/>
                  </a:cubicBezTo>
                  <a:lnTo>
                    <a:pt x="30545" y="2296881"/>
                  </a:lnTo>
                  <a:cubicBezTo>
                    <a:pt x="22444" y="2296881"/>
                    <a:pt x="14675" y="2293663"/>
                    <a:pt x="8946" y="2287935"/>
                  </a:cubicBezTo>
                  <a:cubicBezTo>
                    <a:pt x="3218" y="2282206"/>
                    <a:pt x="0" y="2274437"/>
                    <a:pt x="0" y="2266336"/>
                  </a:cubicBezTo>
                  <a:lnTo>
                    <a:pt x="0" y="30545"/>
                  </a:lnTo>
                  <a:cubicBezTo>
                    <a:pt x="0" y="22444"/>
                    <a:pt x="3218" y="14675"/>
                    <a:pt x="8946" y="8946"/>
                  </a:cubicBezTo>
                  <a:cubicBezTo>
                    <a:pt x="14675" y="3218"/>
                    <a:pt x="22444" y="0"/>
                    <a:pt x="30545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107186" y="4080435"/>
            <a:ext cx="2547404" cy="290192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685415" y="4383080"/>
            <a:ext cx="2128243" cy="259927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65413" y="1785658"/>
            <a:ext cx="2147228" cy="233077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328343" y="1785658"/>
            <a:ext cx="2147228" cy="233077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507361" y="1785658"/>
            <a:ext cx="2147228" cy="233077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14860" y="4352426"/>
            <a:ext cx="2147228" cy="233077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3198772" y="4352426"/>
            <a:ext cx="2147228" cy="233077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3144432" y="1785658"/>
            <a:ext cx="2147228" cy="2330777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354575" y="1571912"/>
            <a:ext cx="1432485" cy="543981"/>
            <a:chOff x="0" y="0"/>
            <a:chExt cx="513370" cy="19495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3370" cy="194951"/>
            </a:xfrm>
            <a:custGeom>
              <a:avLst/>
              <a:gdLst/>
              <a:ahLst/>
              <a:cxnLst/>
              <a:rect l="l" t="t" r="r" b="b"/>
              <a:pathLst>
                <a:path w="513370" h="194951">
                  <a:moveTo>
                    <a:pt x="97475" y="0"/>
                  </a:moveTo>
                  <a:lnTo>
                    <a:pt x="415895" y="0"/>
                  </a:lnTo>
                  <a:cubicBezTo>
                    <a:pt x="469729" y="0"/>
                    <a:pt x="513370" y="43641"/>
                    <a:pt x="513370" y="97475"/>
                  </a:cubicBezTo>
                  <a:lnTo>
                    <a:pt x="513370" y="97475"/>
                  </a:lnTo>
                  <a:cubicBezTo>
                    <a:pt x="513370" y="123327"/>
                    <a:pt x="503101" y="148121"/>
                    <a:pt x="484820" y="166401"/>
                  </a:cubicBezTo>
                  <a:cubicBezTo>
                    <a:pt x="466540" y="184681"/>
                    <a:pt x="441747" y="194951"/>
                    <a:pt x="415895" y="194951"/>
                  </a:cubicBezTo>
                  <a:lnTo>
                    <a:pt x="97475" y="194951"/>
                  </a:lnTo>
                  <a:cubicBezTo>
                    <a:pt x="43641" y="194951"/>
                    <a:pt x="0" y="151309"/>
                    <a:pt x="0" y="97475"/>
                  </a:cubicBezTo>
                  <a:lnTo>
                    <a:pt x="0" y="97475"/>
                  </a:lnTo>
                  <a:cubicBezTo>
                    <a:pt x="0" y="43641"/>
                    <a:pt x="43641" y="0"/>
                    <a:pt x="97475" y="0"/>
                  </a:cubicBezTo>
                  <a:close/>
                </a:path>
              </a:pathLst>
            </a:custGeom>
            <a:solidFill>
              <a:srgbClr val="FF9696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38487" y="1571912"/>
            <a:ext cx="1432485" cy="543981"/>
            <a:chOff x="0" y="0"/>
            <a:chExt cx="513370" cy="19495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3370" cy="194951"/>
            </a:xfrm>
            <a:custGeom>
              <a:avLst/>
              <a:gdLst/>
              <a:ahLst/>
              <a:cxnLst/>
              <a:rect l="l" t="t" r="r" b="b"/>
              <a:pathLst>
                <a:path w="513370" h="194951">
                  <a:moveTo>
                    <a:pt x="97475" y="0"/>
                  </a:moveTo>
                  <a:lnTo>
                    <a:pt x="415895" y="0"/>
                  </a:lnTo>
                  <a:cubicBezTo>
                    <a:pt x="469729" y="0"/>
                    <a:pt x="513370" y="43641"/>
                    <a:pt x="513370" y="97475"/>
                  </a:cubicBezTo>
                  <a:lnTo>
                    <a:pt x="513370" y="97475"/>
                  </a:lnTo>
                  <a:cubicBezTo>
                    <a:pt x="513370" y="123327"/>
                    <a:pt x="503101" y="148121"/>
                    <a:pt x="484820" y="166401"/>
                  </a:cubicBezTo>
                  <a:cubicBezTo>
                    <a:pt x="466540" y="184681"/>
                    <a:pt x="441747" y="194951"/>
                    <a:pt x="415895" y="194951"/>
                  </a:cubicBezTo>
                  <a:lnTo>
                    <a:pt x="97475" y="194951"/>
                  </a:lnTo>
                  <a:cubicBezTo>
                    <a:pt x="43641" y="194951"/>
                    <a:pt x="0" y="151309"/>
                    <a:pt x="0" y="97475"/>
                  </a:cubicBezTo>
                  <a:lnTo>
                    <a:pt x="0" y="97475"/>
                  </a:lnTo>
                  <a:cubicBezTo>
                    <a:pt x="0" y="43641"/>
                    <a:pt x="43641" y="0"/>
                    <a:pt x="97475" y="0"/>
                  </a:cubicBezTo>
                  <a:close/>
                </a:path>
              </a:pathLst>
            </a:custGeom>
            <a:solidFill>
              <a:srgbClr val="96B4E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685715" y="1571912"/>
            <a:ext cx="1432485" cy="543981"/>
            <a:chOff x="0" y="0"/>
            <a:chExt cx="513370" cy="1949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3370" cy="194951"/>
            </a:xfrm>
            <a:custGeom>
              <a:avLst/>
              <a:gdLst/>
              <a:ahLst/>
              <a:cxnLst/>
              <a:rect l="l" t="t" r="r" b="b"/>
              <a:pathLst>
                <a:path w="513370" h="194951">
                  <a:moveTo>
                    <a:pt x="97475" y="0"/>
                  </a:moveTo>
                  <a:lnTo>
                    <a:pt x="415895" y="0"/>
                  </a:lnTo>
                  <a:cubicBezTo>
                    <a:pt x="469729" y="0"/>
                    <a:pt x="513370" y="43641"/>
                    <a:pt x="513370" y="97475"/>
                  </a:cubicBezTo>
                  <a:lnTo>
                    <a:pt x="513370" y="97475"/>
                  </a:lnTo>
                  <a:cubicBezTo>
                    <a:pt x="513370" y="123327"/>
                    <a:pt x="503101" y="148121"/>
                    <a:pt x="484820" y="166401"/>
                  </a:cubicBezTo>
                  <a:cubicBezTo>
                    <a:pt x="466540" y="184681"/>
                    <a:pt x="441747" y="194951"/>
                    <a:pt x="415895" y="194951"/>
                  </a:cubicBezTo>
                  <a:lnTo>
                    <a:pt x="97475" y="194951"/>
                  </a:lnTo>
                  <a:cubicBezTo>
                    <a:pt x="43641" y="194951"/>
                    <a:pt x="0" y="151309"/>
                    <a:pt x="0" y="97475"/>
                  </a:cubicBezTo>
                  <a:lnTo>
                    <a:pt x="0" y="97475"/>
                  </a:lnTo>
                  <a:cubicBezTo>
                    <a:pt x="0" y="43641"/>
                    <a:pt x="43641" y="0"/>
                    <a:pt x="97475" y="0"/>
                  </a:cubicBezTo>
                  <a:close/>
                </a:path>
              </a:pathLst>
            </a:custGeom>
            <a:solidFill>
              <a:srgbClr val="9CB28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66097" y="1535912"/>
            <a:ext cx="1432485" cy="543981"/>
            <a:chOff x="0" y="0"/>
            <a:chExt cx="513370" cy="1949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13370" cy="194951"/>
            </a:xfrm>
            <a:custGeom>
              <a:avLst/>
              <a:gdLst/>
              <a:ahLst/>
              <a:cxnLst/>
              <a:rect l="l" t="t" r="r" b="b"/>
              <a:pathLst>
                <a:path w="513370" h="194951">
                  <a:moveTo>
                    <a:pt x="97475" y="0"/>
                  </a:moveTo>
                  <a:lnTo>
                    <a:pt x="415895" y="0"/>
                  </a:lnTo>
                  <a:cubicBezTo>
                    <a:pt x="469729" y="0"/>
                    <a:pt x="513370" y="43641"/>
                    <a:pt x="513370" y="97475"/>
                  </a:cubicBezTo>
                  <a:lnTo>
                    <a:pt x="513370" y="97475"/>
                  </a:lnTo>
                  <a:cubicBezTo>
                    <a:pt x="513370" y="123327"/>
                    <a:pt x="503101" y="148121"/>
                    <a:pt x="484820" y="166401"/>
                  </a:cubicBezTo>
                  <a:cubicBezTo>
                    <a:pt x="466540" y="184681"/>
                    <a:pt x="441747" y="194951"/>
                    <a:pt x="415895" y="194951"/>
                  </a:cubicBezTo>
                  <a:lnTo>
                    <a:pt x="97475" y="194951"/>
                  </a:lnTo>
                  <a:cubicBezTo>
                    <a:pt x="43641" y="194951"/>
                    <a:pt x="0" y="151309"/>
                    <a:pt x="0" y="97475"/>
                  </a:cubicBezTo>
                  <a:lnTo>
                    <a:pt x="0" y="97475"/>
                  </a:lnTo>
                  <a:cubicBezTo>
                    <a:pt x="0" y="43641"/>
                    <a:pt x="43641" y="0"/>
                    <a:pt x="97475" y="0"/>
                  </a:cubicBezTo>
                  <a:close/>
                </a:path>
              </a:pathLst>
            </a:custGeom>
            <a:solidFill>
              <a:srgbClr val="FFBE9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372232" y="4116435"/>
            <a:ext cx="1432485" cy="543981"/>
            <a:chOff x="0" y="0"/>
            <a:chExt cx="513370" cy="19495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13370" cy="194951"/>
            </a:xfrm>
            <a:custGeom>
              <a:avLst/>
              <a:gdLst/>
              <a:ahLst/>
              <a:cxnLst/>
              <a:rect l="l" t="t" r="r" b="b"/>
              <a:pathLst>
                <a:path w="513370" h="194951">
                  <a:moveTo>
                    <a:pt x="97475" y="0"/>
                  </a:moveTo>
                  <a:lnTo>
                    <a:pt x="415895" y="0"/>
                  </a:lnTo>
                  <a:cubicBezTo>
                    <a:pt x="469729" y="0"/>
                    <a:pt x="513370" y="43641"/>
                    <a:pt x="513370" y="97475"/>
                  </a:cubicBezTo>
                  <a:lnTo>
                    <a:pt x="513370" y="97475"/>
                  </a:lnTo>
                  <a:cubicBezTo>
                    <a:pt x="513370" y="123327"/>
                    <a:pt x="503101" y="148121"/>
                    <a:pt x="484820" y="166401"/>
                  </a:cubicBezTo>
                  <a:cubicBezTo>
                    <a:pt x="466540" y="184681"/>
                    <a:pt x="441747" y="194951"/>
                    <a:pt x="415895" y="194951"/>
                  </a:cubicBezTo>
                  <a:lnTo>
                    <a:pt x="97475" y="194951"/>
                  </a:lnTo>
                  <a:cubicBezTo>
                    <a:pt x="43641" y="194951"/>
                    <a:pt x="0" y="151309"/>
                    <a:pt x="0" y="97475"/>
                  </a:cubicBezTo>
                  <a:lnTo>
                    <a:pt x="0" y="97475"/>
                  </a:lnTo>
                  <a:cubicBezTo>
                    <a:pt x="0" y="43641"/>
                    <a:pt x="43641" y="0"/>
                    <a:pt x="97475" y="0"/>
                  </a:cubicBezTo>
                  <a:close/>
                </a:path>
              </a:pathLst>
            </a:custGeom>
            <a:solidFill>
              <a:srgbClr val="FFD988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519460" y="4116435"/>
            <a:ext cx="1432485" cy="543981"/>
            <a:chOff x="0" y="0"/>
            <a:chExt cx="513370" cy="19495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13370" cy="194951"/>
            </a:xfrm>
            <a:custGeom>
              <a:avLst/>
              <a:gdLst/>
              <a:ahLst/>
              <a:cxnLst/>
              <a:rect l="l" t="t" r="r" b="b"/>
              <a:pathLst>
                <a:path w="513370" h="194951">
                  <a:moveTo>
                    <a:pt x="97475" y="0"/>
                  </a:moveTo>
                  <a:lnTo>
                    <a:pt x="415895" y="0"/>
                  </a:lnTo>
                  <a:cubicBezTo>
                    <a:pt x="469729" y="0"/>
                    <a:pt x="513370" y="43641"/>
                    <a:pt x="513370" y="97475"/>
                  </a:cubicBezTo>
                  <a:lnTo>
                    <a:pt x="513370" y="97475"/>
                  </a:lnTo>
                  <a:cubicBezTo>
                    <a:pt x="513370" y="123327"/>
                    <a:pt x="503101" y="148121"/>
                    <a:pt x="484820" y="166401"/>
                  </a:cubicBezTo>
                  <a:cubicBezTo>
                    <a:pt x="466540" y="184681"/>
                    <a:pt x="441747" y="194951"/>
                    <a:pt x="415895" y="194951"/>
                  </a:cubicBezTo>
                  <a:lnTo>
                    <a:pt x="97475" y="194951"/>
                  </a:lnTo>
                  <a:cubicBezTo>
                    <a:pt x="43641" y="194951"/>
                    <a:pt x="0" y="151309"/>
                    <a:pt x="0" y="97475"/>
                  </a:cubicBezTo>
                  <a:lnTo>
                    <a:pt x="0" y="97475"/>
                  </a:lnTo>
                  <a:cubicBezTo>
                    <a:pt x="0" y="43641"/>
                    <a:pt x="43641" y="0"/>
                    <a:pt x="97475" y="0"/>
                  </a:cubicBezTo>
                  <a:close/>
                </a:path>
              </a:pathLst>
            </a:custGeom>
            <a:solidFill>
              <a:srgbClr val="96B4E7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277133" y="5564091"/>
            <a:ext cx="1376560" cy="142046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8959517" y="756000"/>
            <a:ext cx="951278" cy="983634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965413" y="706153"/>
            <a:ext cx="1521945" cy="922679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3039017" y="538985"/>
            <a:ext cx="4436554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63744F"/>
                </a:solidFill>
                <a:latin typeface="Marykate"/>
              </a:rPr>
              <a:t>Class Schedule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7823" y="1571682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ykate"/>
              </a:rPr>
              <a:t>MONDAY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21181" y="1571682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ykate"/>
              </a:rPr>
              <a:t>TUESDAY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550753" y="1571682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ykate"/>
              </a:rPr>
              <a:t>WEDNESDAY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32747" y="1549438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ykate"/>
              </a:rPr>
              <a:t>THURSDAY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19613" y="4152206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ykate"/>
              </a:rPr>
              <a:t>FRIDAY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403524" y="4137978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arykate"/>
              </a:rPr>
              <a:t>SATURDAY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294" r="10322"/>
          <a:stretch>
            <a:fillRect/>
          </a:stretch>
        </p:blipFill>
        <p:spPr>
          <a:xfrm>
            <a:off x="3155" y="0"/>
            <a:ext cx="10681928" cy="7560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47425" y="756000"/>
            <a:ext cx="9180000" cy="6048000"/>
            <a:chOff x="0" y="0"/>
            <a:chExt cx="328990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9905" cy="2167467"/>
            </a:xfrm>
            <a:custGeom>
              <a:avLst/>
              <a:gdLst/>
              <a:ahLst/>
              <a:cxnLst/>
              <a:rect l="l" t="t" r="r" b="b"/>
              <a:pathLst>
                <a:path w="3289905" h="2167467">
                  <a:moveTo>
                    <a:pt x="31204" y="0"/>
                  </a:moveTo>
                  <a:lnTo>
                    <a:pt x="3258701" y="0"/>
                  </a:lnTo>
                  <a:cubicBezTo>
                    <a:pt x="3266977" y="0"/>
                    <a:pt x="3274913" y="3288"/>
                    <a:pt x="3280765" y="9139"/>
                  </a:cubicBezTo>
                  <a:cubicBezTo>
                    <a:pt x="3286617" y="14991"/>
                    <a:pt x="3289905" y="22928"/>
                    <a:pt x="3289905" y="31204"/>
                  </a:cubicBezTo>
                  <a:lnTo>
                    <a:pt x="3289905" y="2136263"/>
                  </a:lnTo>
                  <a:cubicBezTo>
                    <a:pt x="3289905" y="2144539"/>
                    <a:pt x="3286617" y="2152476"/>
                    <a:pt x="3280765" y="2158327"/>
                  </a:cubicBezTo>
                  <a:cubicBezTo>
                    <a:pt x="3274913" y="2164179"/>
                    <a:pt x="3266977" y="2167467"/>
                    <a:pt x="3258701" y="2167467"/>
                  </a:cubicBezTo>
                  <a:lnTo>
                    <a:pt x="31204" y="2167467"/>
                  </a:lnTo>
                  <a:cubicBezTo>
                    <a:pt x="22928" y="2167467"/>
                    <a:pt x="14991" y="2164179"/>
                    <a:pt x="9139" y="2158327"/>
                  </a:cubicBezTo>
                  <a:cubicBezTo>
                    <a:pt x="3288" y="2152476"/>
                    <a:pt x="0" y="2144539"/>
                    <a:pt x="0" y="2136263"/>
                  </a:cubicBezTo>
                  <a:lnTo>
                    <a:pt x="0" y="31204"/>
                  </a:lnTo>
                  <a:cubicBezTo>
                    <a:pt x="0" y="22928"/>
                    <a:pt x="3288" y="14991"/>
                    <a:pt x="9139" y="9139"/>
                  </a:cubicBezTo>
                  <a:cubicBezTo>
                    <a:pt x="14991" y="3288"/>
                    <a:pt x="22928" y="0"/>
                    <a:pt x="31204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4602" y="2223633"/>
            <a:ext cx="2621975" cy="2098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025029" y="2223633"/>
            <a:ext cx="2621975" cy="209867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848273" y="2223633"/>
            <a:ext cx="2621975" cy="209867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01784" y="4493755"/>
            <a:ext cx="2621975" cy="209867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25029" y="4493755"/>
            <a:ext cx="2621975" cy="2098672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>
            <a:off x="756000" y="2020562"/>
            <a:ext cx="9180000" cy="0"/>
          </a:xfrm>
          <a:prstGeom prst="line">
            <a:avLst/>
          </a:prstGeom>
          <a:ln w="28575" cap="flat">
            <a:solidFill>
              <a:srgbClr val="C9DAE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rot="5400000">
            <a:off x="4418835" y="1373994"/>
            <a:ext cx="1264562" cy="0"/>
          </a:xfrm>
          <a:prstGeom prst="line">
            <a:avLst/>
          </a:prstGeom>
          <a:ln w="28575" cap="flat">
            <a:solidFill>
              <a:srgbClr val="C9DAE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459520">
            <a:off x="6295391" y="3824803"/>
            <a:ext cx="1105765" cy="1337905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8576476" y="819507"/>
            <a:ext cx="1512874" cy="121534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781618">
            <a:off x="475742" y="377100"/>
            <a:ext cx="1191927" cy="1094587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 flipH="1">
            <a:off x="6848273" y="4077493"/>
            <a:ext cx="3125121" cy="2833891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367715" y="5406089"/>
            <a:ext cx="1620081" cy="1583027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3571731" y="3852712"/>
            <a:ext cx="705801" cy="109923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71706" y="780048"/>
            <a:ext cx="3830818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63744F"/>
                </a:solidFill>
                <a:latin typeface="Marykate"/>
              </a:rPr>
              <a:t>Class Schedule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38861" y="925429"/>
            <a:ext cx="2604214" cy="8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1"/>
              </a:lnSpc>
            </a:pPr>
            <a:r>
              <a:rPr lang="en-US" sz="3287">
                <a:solidFill>
                  <a:srgbClr val="63744F"/>
                </a:solidFill>
                <a:latin typeface="Marykate"/>
              </a:rPr>
              <a:t>Name :</a:t>
            </a:r>
          </a:p>
          <a:p>
            <a:pPr>
              <a:lnSpc>
                <a:spcPts val="3136"/>
              </a:lnSpc>
            </a:pPr>
            <a:r>
              <a:rPr lang="en-US" sz="3200">
                <a:solidFill>
                  <a:srgbClr val="63744F"/>
                </a:solidFill>
                <a:latin typeface="Marykate"/>
              </a:rPr>
              <a:t>Subject 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4589" y="2456585"/>
            <a:ext cx="1782001" cy="43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7"/>
              </a:lnSpc>
            </a:pPr>
            <a:r>
              <a:rPr lang="en-US" sz="2512">
                <a:solidFill>
                  <a:srgbClr val="63744F"/>
                </a:solidFill>
                <a:latin typeface="Marykate"/>
              </a:rPr>
              <a:t>MONDAY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45016" y="2456585"/>
            <a:ext cx="1782001" cy="43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7"/>
              </a:lnSpc>
            </a:pPr>
            <a:r>
              <a:rPr lang="en-US" sz="2512">
                <a:solidFill>
                  <a:srgbClr val="63744F"/>
                </a:solidFill>
                <a:latin typeface="Marykate"/>
              </a:rPr>
              <a:t>TUESDAY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08056" y="2473328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WEDNESDAY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5809" y="4707355"/>
            <a:ext cx="1782001" cy="43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7"/>
              </a:lnSpc>
            </a:pPr>
            <a:r>
              <a:rPr lang="en-US" sz="2512">
                <a:solidFill>
                  <a:srgbClr val="63744F"/>
                </a:solidFill>
                <a:latin typeface="Marykate"/>
              </a:rPr>
              <a:t>THURSDAY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493580" y="4707355"/>
            <a:ext cx="1782001" cy="43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7"/>
              </a:lnSpc>
            </a:pPr>
            <a:r>
              <a:rPr lang="en-US" sz="2512">
                <a:solidFill>
                  <a:srgbClr val="63744F"/>
                </a:solidFill>
                <a:latin typeface="Marykate"/>
              </a:rPr>
              <a:t>FRIDAY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1733" y="4738459"/>
            <a:ext cx="2951099" cy="2065541"/>
            <a:chOff x="0" y="0"/>
            <a:chExt cx="116127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1271" cy="812800"/>
            </a:xfrm>
            <a:custGeom>
              <a:avLst/>
              <a:gdLst/>
              <a:ahLst/>
              <a:cxnLst/>
              <a:rect l="l" t="t" r="r" b="b"/>
              <a:pathLst>
                <a:path w="1161271" h="812800">
                  <a:moveTo>
                    <a:pt x="118053" y="0"/>
                  </a:moveTo>
                  <a:lnTo>
                    <a:pt x="1043218" y="0"/>
                  </a:lnTo>
                  <a:cubicBezTo>
                    <a:pt x="1108417" y="0"/>
                    <a:pt x="1161271" y="52854"/>
                    <a:pt x="1161271" y="118053"/>
                  </a:cubicBezTo>
                  <a:lnTo>
                    <a:pt x="1161271" y="694747"/>
                  </a:lnTo>
                  <a:cubicBezTo>
                    <a:pt x="1161271" y="759946"/>
                    <a:pt x="1108417" y="812800"/>
                    <a:pt x="1043218" y="812800"/>
                  </a:cubicBezTo>
                  <a:lnTo>
                    <a:pt x="118053" y="812800"/>
                  </a:lnTo>
                  <a:cubicBezTo>
                    <a:pt x="52854" y="812800"/>
                    <a:pt x="0" y="759946"/>
                    <a:pt x="0" y="694747"/>
                  </a:cubicBezTo>
                  <a:lnTo>
                    <a:pt x="0" y="118053"/>
                  </a:lnTo>
                  <a:cubicBezTo>
                    <a:pt x="0" y="52854"/>
                    <a:pt x="52854" y="0"/>
                    <a:pt x="118053" y="0"/>
                  </a:cubicBezTo>
                  <a:close/>
                </a:path>
              </a:pathLst>
            </a:custGeom>
            <a:solidFill>
              <a:srgbClr val="FFE5C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73317" y="4738459"/>
            <a:ext cx="2951099" cy="2065541"/>
            <a:chOff x="0" y="0"/>
            <a:chExt cx="1161271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271" cy="812800"/>
            </a:xfrm>
            <a:custGeom>
              <a:avLst/>
              <a:gdLst/>
              <a:ahLst/>
              <a:cxnLst/>
              <a:rect l="l" t="t" r="r" b="b"/>
              <a:pathLst>
                <a:path w="1161271" h="812800">
                  <a:moveTo>
                    <a:pt x="118053" y="0"/>
                  </a:moveTo>
                  <a:lnTo>
                    <a:pt x="1043218" y="0"/>
                  </a:lnTo>
                  <a:cubicBezTo>
                    <a:pt x="1108417" y="0"/>
                    <a:pt x="1161271" y="52854"/>
                    <a:pt x="1161271" y="118053"/>
                  </a:cubicBezTo>
                  <a:lnTo>
                    <a:pt x="1161271" y="694747"/>
                  </a:lnTo>
                  <a:cubicBezTo>
                    <a:pt x="1161271" y="759946"/>
                    <a:pt x="1108417" y="812800"/>
                    <a:pt x="1043218" y="812800"/>
                  </a:cubicBezTo>
                  <a:lnTo>
                    <a:pt x="118053" y="812800"/>
                  </a:lnTo>
                  <a:cubicBezTo>
                    <a:pt x="52854" y="812800"/>
                    <a:pt x="0" y="759946"/>
                    <a:pt x="0" y="694747"/>
                  </a:cubicBezTo>
                  <a:lnTo>
                    <a:pt x="0" y="118053"/>
                  </a:lnTo>
                  <a:cubicBezTo>
                    <a:pt x="0" y="52854"/>
                    <a:pt x="52854" y="0"/>
                    <a:pt x="118053" y="0"/>
                  </a:cubicBezTo>
                  <a:close/>
                </a:path>
              </a:pathLst>
            </a:custGeom>
            <a:solidFill>
              <a:srgbClr val="FFE5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984901" y="4738459"/>
            <a:ext cx="2951099" cy="2065541"/>
            <a:chOff x="0" y="0"/>
            <a:chExt cx="1161271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61271" cy="812800"/>
            </a:xfrm>
            <a:custGeom>
              <a:avLst/>
              <a:gdLst/>
              <a:ahLst/>
              <a:cxnLst/>
              <a:rect l="l" t="t" r="r" b="b"/>
              <a:pathLst>
                <a:path w="1161271" h="812800">
                  <a:moveTo>
                    <a:pt x="118053" y="0"/>
                  </a:moveTo>
                  <a:lnTo>
                    <a:pt x="1043218" y="0"/>
                  </a:lnTo>
                  <a:cubicBezTo>
                    <a:pt x="1108417" y="0"/>
                    <a:pt x="1161271" y="52854"/>
                    <a:pt x="1161271" y="118053"/>
                  </a:cubicBezTo>
                  <a:lnTo>
                    <a:pt x="1161271" y="694747"/>
                  </a:lnTo>
                  <a:cubicBezTo>
                    <a:pt x="1161271" y="759946"/>
                    <a:pt x="1108417" y="812800"/>
                    <a:pt x="1043218" y="812800"/>
                  </a:cubicBezTo>
                  <a:lnTo>
                    <a:pt x="118053" y="812800"/>
                  </a:lnTo>
                  <a:cubicBezTo>
                    <a:pt x="52854" y="812800"/>
                    <a:pt x="0" y="759946"/>
                    <a:pt x="0" y="694747"/>
                  </a:cubicBezTo>
                  <a:lnTo>
                    <a:pt x="0" y="118053"/>
                  </a:lnTo>
                  <a:cubicBezTo>
                    <a:pt x="0" y="52854"/>
                    <a:pt x="52854" y="0"/>
                    <a:pt x="118053" y="0"/>
                  </a:cubicBezTo>
                  <a:close/>
                </a:path>
              </a:pathLst>
            </a:custGeom>
            <a:solidFill>
              <a:srgbClr val="FFE5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18150" y="756000"/>
            <a:ext cx="3610051" cy="173594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-255049" y="5376679"/>
            <a:ext cx="2582342" cy="2433978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761733" y="2491942"/>
            <a:ext cx="2951099" cy="2065541"/>
            <a:chOff x="0" y="0"/>
            <a:chExt cx="1161271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61271" cy="812800"/>
            </a:xfrm>
            <a:custGeom>
              <a:avLst/>
              <a:gdLst/>
              <a:ahLst/>
              <a:cxnLst/>
              <a:rect l="l" t="t" r="r" b="b"/>
              <a:pathLst>
                <a:path w="1161271" h="812800">
                  <a:moveTo>
                    <a:pt x="118053" y="0"/>
                  </a:moveTo>
                  <a:lnTo>
                    <a:pt x="1043218" y="0"/>
                  </a:lnTo>
                  <a:cubicBezTo>
                    <a:pt x="1108417" y="0"/>
                    <a:pt x="1161271" y="52854"/>
                    <a:pt x="1161271" y="118053"/>
                  </a:cubicBezTo>
                  <a:lnTo>
                    <a:pt x="1161271" y="694747"/>
                  </a:lnTo>
                  <a:cubicBezTo>
                    <a:pt x="1161271" y="759946"/>
                    <a:pt x="1108417" y="812800"/>
                    <a:pt x="1043218" y="812800"/>
                  </a:cubicBezTo>
                  <a:lnTo>
                    <a:pt x="118053" y="812800"/>
                  </a:lnTo>
                  <a:cubicBezTo>
                    <a:pt x="52854" y="812800"/>
                    <a:pt x="0" y="759946"/>
                    <a:pt x="0" y="694747"/>
                  </a:cubicBezTo>
                  <a:lnTo>
                    <a:pt x="0" y="118053"/>
                  </a:lnTo>
                  <a:cubicBezTo>
                    <a:pt x="0" y="52854"/>
                    <a:pt x="52854" y="0"/>
                    <a:pt x="118053" y="0"/>
                  </a:cubicBezTo>
                  <a:close/>
                </a:path>
              </a:pathLst>
            </a:custGeom>
            <a:solidFill>
              <a:srgbClr val="FFF0A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873317" y="2491942"/>
            <a:ext cx="2951099" cy="2065541"/>
            <a:chOff x="0" y="0"/>
            <a:chExt cx="1161271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61271" cy="812800"/>
            </a:xfrm>
            <a:custGeom>
              <a:avLst/>
              <a:gdLst/>
              <a:ahLst/>
              <a:cxnLst/>
              <a:rect l="l" t="t" r="r" b="b"/>
              <a:pathLst>
                <a:path w="1161271" h="812800">
                  <a:moveTo>
                    <a:pt x="118053" y="0"/>
                  </a:moveTo>
                  <a:lnTo>
                    <a:pt x="1043218" y="0"/>
                  </a:lnTo>
                  <a:cubicBezTo>
                    <a:pt x="1108417" y="0"/>
                    <a:pt x="1161271" y="52854"/>
                    <a:pt x="1161271" y="118053"/>
                  </a:cubicBezTo>
                  <a:lnTo>
                    <a:pt x="1161271" y="694747"/>
                  </a:lnTo>
                  <a:cubicBezTo>
                    <a:pt x="1161271" y="759946"/>
                    <a:pt x="1108417" y="812800"/>
                    <a:pt x="1043218" y="812800"/>
                  </a:cubicBezTo>
                  <a:lnTo>
                    <a:pt x="118053" y="812800"/>
                  </a:lnTo>
                  <a:cubicBezTo>
                    <a:pt x="52854" y="812800"/>
                    <a:pt x="0" y="759946"/>
                    <a:pt x="0" y="694747"/>
                  </a:cubicBezTo>
                  <a:lnTo>
                    <a:pt x="0" y="118053"/>
                  </a:lnTo>
                  <a:cubicBezTo>
                    <a:pt x="0" y="52854"/>
                    <a:pt x="52854" y="0"/>
                    <a:pt x="118053" y="0"/>
                  </a:cubicBezTo>
                  <a:close/>
                </a:path>
              </a:pathLst>
            </a:custGeom>
            <a:solidFill>
              <a:srgbClr val="FFF0A4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984901" y="2491942"/>
            <a:ext cx="2951099" cy="2065541"/>
            <a:chOff x="0" y="0"/>
            <a:chExt cx="1161271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1271" cy="812800"/>
            </a:xfrm>
            <a:custGeom>
              <a:avLst/>
              <a:gdLst/>
              <a:ahLst/>
              <a:cxnLst/>
              <a:rect l="l" t="t" r="r" b="b"/>
              <a:pathLst>
                <a:path w="1161271" h="812800">
                  <a:moveTo>
                    <a:pt x="118053" y="0"/>
                  </a:moveTo>
                  <a:lnTo>
                    <a:pt x="1043218" y="0"/>
                  </a:lnTo>
                  <a:cubicBezTo>
                    <a:pt x="1108417" y="0"/>
                    <a:pt x="1161271" y="52854"/>
                    <a:pt x="1161271" y="118053"/>
                  </a:cubicBezTo>
                  <a:lnTo>
                    <a:pt x="1161271" y="694747"/>
                  </a:lnTo>
                  <a:cubicBezTo>
                    <a:pt x="1161271" y="759946"/>
                    <a:pt x="1108417" y="812800"/>
                    <a:pt x="1043218" y="812800"/>
                  </a:cubicBezTo>
                  <a:lnTo>
                    <a:pt x="118053" y="812800"/>
                  </a:lnTo>
                  <a:cubicBezTo>
                    <a:pt x="52854" y="812800"/>
                    <a:pt x="0" y="759946"/>
                    <a:pt x="0" y="694747"/>
                  </a:cubicBezTo>
                  <a:lnTo>
                    <a:pt x="0" y="118053"/>
                  </a:lnTo>
                  <a:cubicBezTo>
                    <a:pt x="0" y="52854"/>
                    <a:pt x="52854" y="0"/>
                    <a:pt x="118053" y="0"/>
                  </a:cubicBezTo>
                  <a:close/>
                </a:path>
              </a:pathLst>
            </a:custGeom>
            <a:solidFill>
              <a:srgbClr val="FFF0A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761733" y="3134365"/>
            <a:ext cx="2951099" cy="0"/>
          </a:xfrm>
          <a:prstGeom prst="line">
            <a:avLst/>
          </a:prstGeom>
          <a:ln w="38100" cap="flat">
            <a:solidFill>
              <a:srgbClr val="FFFEFA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26878" y="682934"/>
            <a:ext cx="2200415" cy="1855001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591950" y="4847272"/>
            <a:ext cx="1470685" cy="3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482504"/>
                </a:solidFill>
                <a:latin typeface="Jua"/>
              </a:rPr>
              <a:t>Thursday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91950" y="2613871"/>
            <a:ext cx="1470685" cy="3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482504"/>
                </a:solidFill>
                <a:latin typeface="Jua"/>
              </a:rPr>
              <a:t>Monday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610658" y="2613871"/>
            <a:ext cx="1470685" cy="3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482504"/>
                </a:solidFill>
                <a:latin typeface="Jua"/>
              </a:rPr>
              <a:t>Tuesday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610658" y="4847272"/>
            <a:ext cx="1470685" cy="3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482504"/>
                </a:solidFill>
                <a:latin typeface="Jua"/>
              </a:rPr>
              <a:t>Friday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465990" y="2613871"/>
            <a:ext cx="1988921" cy="3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482504"/>
                </a:solidFill>
                <a:latin typeface="Jua"/>
              </a:rPr>
              <a:t>Wednesday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44372" y="4847272"/>
            <a:ext cx="1470685" cy="3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482504"/>
                </a:solidFill>
                <a:latin typeface="Jua"/>
              </a:rPr>
              <a:t>Note: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00635" y="915272"/>
            <a:ext cx="4584267" cy="1371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 spc="225">
                <a:solidFill>
                  <a:srgbClr val="84604E"/>
                </a:solidFill>
                <a:latin typeface="One Little Font"/>
              </a:rPr>
              <a:t>MRS. SAMIRA'S</a:t>
            </a:r>
          </a:p>
          <a:p>
            <a:pPr algn="ctr">
              <a:lnSpc>
                <a:spcPts val="5400"/>
              </a:lnSpc>
            </a:pPr>
            <a:r>
              <a:rPr lang="en-US" sz="4500" spc="225">
                <a:solidFill>
                  <a:srgbClr val="84604E"/>
                </a:solidFill>
                <a:latin typeface="One Little Font"/>
              </a:rPr>
              <a:t>CLASS SCHEDULE</a:t>
            </a:r>
          </a:p>
        </p:txBody>
      </p:sp>
      <p:sp>
        <p:nvSpPr>
          <p:cNvPr id="31" name="AutoShape 31"/>
          <p:cNvSpPr/>
          <p:nvPr/>
        </p:nvSpPr>
        <p:spPr>
          <a:xfrm>
            <a:off x="3873317" y="3134365"/>
            <a:ext cx="2951099" cy="0"/>
          </a:xfrm>
          <a:prstGeom prst="line">
            <a:avLst/>
          </a:prstGeom>
          <a:ln w="38100" cap="flat">
            <a:solidFill>
              <a:srgbClr val="FFFE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7004165" y="3134365"/>
            <a:ext cx="2951099" cy="0"/>
          </a:xfrm>
          <a:prstGeom prst="line">
            <a:avLst/>
          </a:prstGeom>
          <a:ln w="38100" cap="flat">
            <a:solidFill>
              <a:srgbClr val="FFFE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761733" y="5348104"/>
            <a:ext cx="2951099" cy="0"/>
          </a:xfrm>
          <a:prstGeom prst="line">
            <a:avLst/>
          </a:prstGeom>
          <a:ln w="38100" cap="flat">
            <a:solidFill>
              <a:srgbClr val="FFFE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3873317" y="5348104"/>
            <a:ext cx="2951099" cy="0"/>
          </a:xfrm>
          <a:prstGeom prst="line">
            <a:avLst/>
          </a:prstGeom>
          <a:ln w="38100" cap="flat">
            <a:solidFill>
              <a:srgbClr val="FFFEF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7004165" y="5348104"/>
            <a:ext cx="2951099" cy="0"/>
          </a:xfrm>
          <a:prstGeom prst="line">
            <a:avLst/>
          </a:prstGeom>
          <a:ln w="38100" cap="flat">
            <a:solidFill>
              <a:srgbClr val="FFFEF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7493850" cy="7560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3293"/>
          <a:stretch>
            <a:fillRect/>
          </a:stretch>
        </p:blipFill>
        <p:spPr>
          <a:xfrm>
            <a:off x="7941707" y="0"/>
            <a:ext cx="2750696" cy="7560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61951" y="642380"/>
            <a:ext cx="9568097" cy="6419241"/>
            <a:chOff x="0" y="0"/>
            <a:chExt cx="3428990" cy="230051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28990" cy="2300511"/>
            </a:xfrm>
            <a:custGeom>
              <a:avLst/>
              <a:gdLst/>
              <a:ahLst/>
              <a:cxnLst/>
              <a:rect l="l" t="t" r="r" b="b"/>
              <a:pathLst>
                <a:path w="3428990" h="2300511">
                  <a:moveTo>
                    <a:pt x="0" y="0"/>
                  </a:moveTo>
                  <a:lnTo>
                    <a:pt x="3428990" y="0"/>
                  </a:lnTo>
                  <a:lnTo>
                    <a:pt x="3428990" y="2300511"/>
                  </a:lnTo>
                  <a:lnTo>
                    <a:pt x="0" y="2300511"/>
                  </a:lnTo>
                  <a:close/>
                </a:path>
              </a:pathLst>
            </a:custGeom>
            <a:solidFill>
              <a:srgbClr val="F9F9F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866016">
            <a:off x="8744677" y="513647"/>
            <a:ext cx="1323142" cy="171836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68326" y="1956068"/>
            <a:ext cx="2106730" cy="22293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57968" y="421606"/>
            <a:ext cx="1203807" cy="2257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3080801" y="2001011"/>
            <a:ext cx="2106730" cy="222934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394544" y="2001011"/>
            <a:ext cx="2106730" cy="222934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7691407" y="2001011"/>
            <a:ext cx="2106730" cy="2229344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34523" y="4437456"/>
            <a:ext cx="2106730" cy="222934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128519">
            <a:off x="524887" y="5268026"/>
            <a:ext cx="1273801" cy="1654287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3748266" y="4437456"/>
            <a:ext cx="2106730" cy="2229344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045129" y="4437456"/>
            <a:ext cx="2106730" cy="2229344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703400" y="4476246"/>
            <a:ext cx="2564013" cy="2725629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rot="-260383">
            <a:off x="2528387" y="3333793"/>
            <a:ext cx="972367" cy="110725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533054" y="3642800"/>
            <a:ext cx="817307" cy="1076352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686656" y="900152"/>
            <a:ext cx="990438" cy="1085141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5234437" y="5927975"/>
            <a:ext cx="1213472" cy="924445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677094" y="1104225"/>
            <a:ext cx="5212275" cy="813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7200">
                <a:solidFill>
                  <a:srgbClr val="4F3B20"/>
                </a:solidFill>
                <a:latin typeface="Marykate"/>
              </a:rPr>
              <a:t>Class Schedule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1259" y="2258119"/>
            <a:ext cx="1480863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2400">
                <a:solidFill>
                  <a:srgbClr val="4F3B20"/>
                </a:solidFill>
                <a:latin typeface="Marykate"/>
              </a:rPr>
              <a:t>Monday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93734" y="2258119"/>
            <a:ext cx="1480863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2400">
                <a:solidFill>
                  <a:srgbClr val="4F3B20"/>
                </a:solidFill>
                <a:latin typeface="Marykate"/>
              </a:rPr>
              <a:t>Tuesday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07477" y="2258119"/>
            <a:ext cx="1480863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2400">
                <a:solidFill>
                  <a:srgbClr val="4F3B20"/>
                </a:solidFill>
                <a:latin typeface="Marykate"/>
              </a:rPr>
              <a:t>Wednesday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015624" y="2258119"/>
            <a:ext cx="1480863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2400">
                <a:solidFill>
                  <a:srgbClr val="4F3B20"/>
                </a:solidFill>
                <a:latin typeface="Marykate"/>
              </a:rPr>
              <a:t>Thursday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47456" y="4733421"/>
            <a:ext cx="1480863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2400">
                <a:solidFill>
                  <a:srgbClr val="4F3B20"/>
                </a:solidFill>
                <a:latin typeface="Marykate"/>
              </a:rPr>
              <a:t>Friday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61199" y="4733421"/>
            <a:ext cx="1480863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2400">
                <a:solidFill>
                  <a:srgbClr val="4F3B20"/>
                </a:solidFill>
                <a:latin typeface="Marykate"/>
              </a:rPr>
              <a:t>Saturday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58062" y="4733421"/>
            <a:ext cx="1480863" cy="28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sz="2400">
                <a:solidFill>
                  <a:srgbClr val="4F3B20"/>
                </a:solidFill>
                <a:latin typeface="Marykate"/>
              </a:rPr>
              <a:t>Notes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0664"/>
          <a:stretch>
            <a:fillRect/>
          </a:stretch>
        </p:blipFill>
        <p:spPr>
          <a:xfrm>
            <a:off x="0" y="15823"/>
            <a:ext cx="10692000" cy="757161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2364" y="674459"/>
            <a:ext cx="9180000" cy="6211083"/>
            <a:chOff x="0" y="0"/>
            <a:chExt cx="3289905" cy="22259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9905" cy="2225912"/>
            </a:xfrm>
            <a:custGeom>
              <a:avLst/>
              <a:gdLst/>
              <a:ahLst/>
              <a:cxnLst/>
              <a:rect l="l" t="t" r="r" b="b"/>
              <a:pathLst>
                <a:path w="3289905" h="2225912">
                  <a:moveTo>
                    <a:pt x="31204" y="0"/>
                  </a:moveTo>
                  <a:lnTo>
                    <a:pt x="3258701" y="0"/>
                  </a:lnTo>
                  <a:cubicBezTo>
                    <a:pt x="3266977" y="0"/>
                    <a:pt x="3274913" y="3288"/>
                    <a:pt x="3280765" y="9139"/>
                  </a:cubicBezTo>
                  <a:cubicBezTo>
                    <a:pt x="3286617" y="14991"/>
                    <a:pt x="3289905" y="22928"/>
                    <a:pt x="3289905" y="31204"/>
                  </a:cubicBezTo>
                  <a:lnTo>
                    <a:pt x="3289905" y="2194708"/>
                  </a:lnTo>
                  <a:cubicBezTo>
                    <a:pt x="3289905" y="2202984"/>
                    <a:pt x="3286617" y="2210921"/>
                    <a:pt x="3280765" y="2216772"/>
                  </a:cubicBezTo>
                  <a:cubicBezTo>
                    <a:pt x="3274913" y="2222624"/>
                    <a:pt x="3266977" y="2225912"/>
                    <a:pt x="3258701" y="2225912"/>
                  </a:cubicBezTo>
                  <a:lnTo>
                    <a:pt x="31204" y="2225912"/>
                  </a:lnTo>
                  <a:cubicBezTo>
                    <a:pt x="22928" y="2225912"/>
                    <a:pt x="14991" y="2222624"/>
                    <a:pt x="9139" y="2216772"/>
                  </a:cubicBezTo>
                  <a:cubicBezTo>
                    <a:pt x="3288" y="2210921"/>
                    <a:pt x="0" y="2202984"/>
                    <a:pt x="0" y="2194708"/>
                  </a:cubicBezTo>
                  <a:lnTo>
                    <a:pt x="0" y="31204"/>
                  </a:lnTo>
                  <a:cubicBezTo>
                    <a:pt x="0" y="22928"/>
                    <a:pt x="3288" y="14991"/>
                    <a:pt x="9139" y="9139"/>
                  </a:cubicBezTo>
                  <a:cubicBezTo>
                    <a:pt x="14991" y="3288"/>
                    <a:pt x="22928" y="0"/>
                    <a:pt x="31204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4268298">
            <a:off x="5797413" y="5492515"/>
            <a:ext cx="852355" cy="66590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14578" y="1815088"/>
            <a:ext cx="2716478" cy="1721952"/>
            <a:chOff x="0" y="0"/>
            <a:chExt cx="1687863" cy="10699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87863" cy="1069922"/>
            </a:xfrm>
            <a:custGeom>
              <a:avLst/>
              <a:gdLst/>
              <a:ahLst/>
              <a:cxnLst/>
              <a:rect l="l" t="t" r="r" b="b"/>
              <a:pathLst>
                <a:path w="1687863" h="1069922">
                  <a:moveTo>
                    <a:pt x="0" y="0"/>
                  </a:moveTo>
                  <a:lnTo>
                    <a:pt x="1687863" y="0"/>
                  </a:lnTo>
                  <a:lnTo>
                    <a:pt x="1687863" y="1069922"/>
                  </a:lnTo>
                  <a:lnTo>
                    <a:pt x="0" y="1069922"/>
                  </a:lnTo>
                  <a:close/>
                </a:path>
              </a:pathLst>
            </a:custGeom>
            <a:solidFill>
              <a:srgbClr val="DAECE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3964093" y="1815088"/>
            <a:ext cx="2716478" cy="1721952"/>
            <a:chOff x="0" y="0"/>
            <a:chExt cx="1687863" cy="10699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7863" cy="1069922"/>
            </a:xfrm>
            <a:custGeom>
              <a:avLst/>
              <a:gdLst/>
              <a:ahLst/>
              <a:cxnLst/>
              <a:rect l="l" t="t" r="r" b="b"/>
              <a:pathLst>
                <a:path w="1687863" h="1069922">
                  <a:moveTo>
                    <a:pt x="0" y="0"/>
                  </a:moveTo>
                  <a:lnTo>
                    <a:pt x="1687863" y="0"/>
                  </a:lnTo>
                  <a:lnTo>
                    <a:pt x="1687863" y="1069922"/>
                  </a:lnTo>
                  <a:lnTo>
                    <a:pt x="0" y="1069922"/>
                  </a:lnTo>
                  <a:close/>
                </a:path>
              </a:pathLst>
            </a:custGeom>
            <a:solidFill>
              <a:srgbClr val="C9D9BC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28833" y="5601892"/>
            <a:ext cx="5551737" cy="997873"/>
            <a:chOff x="0" y="0"/>
            <a:chExt cx="3449531" cy="6200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49531" cy="620021"/>
            </a:xfrm>
            <a:custGeom>
              <a:avLst/>
              <a:gdLst/>
              <a:ahLst/>
              <a:cxnLst/>
              <a:rect l="l" t="t" r="r" b="b"/>
              <a:pathLst>
                <a:path w="3449531" h="620021">
                  <a:moveTo>
                    <a:pt x="0" y="0"/>
                  </a:moveTo>
                  <a:lnTo>
                    <a:pt x="3449531" y="0"/>
                  </a:lnTo>
                  <a:lnTo>
                    <a:pt x="3449531" y="620021"/>
                  </a:lnTo>
                  <a:lnTo>
                    <a:pt x="0" y="620021"/>
                  </a:lnTo>
                  <a:close/>
                </a:path>
              </a:pathLst>
            </a:custGeom>
            <a:solidFill>
              <a:srgbClr val="F1D5CA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813673" y="1831379"/>
            <a:ext cx="2716478" cy="1705661"/>
            <a:chOff x="0" y="0"/>
            <a:chExt cx="1687863" cy="1059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7863" cy="1059799"/>
            </a:xfrm>
            <a:custGeom>
              <a:avLst/>
              <a:gdLst/>
              <a:ahLst/>
              <a:cxnLst/>
              <a:rect l="l" t="t" r="r" b="b"/>
              <a:pathLst>
                <a:path w="1687863" h="1059799">
                  <a:moveTo>
                    <a:pt x="0" y="0"/>
                  </a:moveTo>
                  <a:lnTo>
                    <a:pt x="1687863" y="0"/>
                  </a:lnTo>
                  <a:lnTo>
                    <a:pt x="1687863" y="1059799"/>
                  </a:lnTo>
                  <a:lnTo>
                    <a:pt x="0" y="1059799"/>
                  </a:lnTo>
                  <a:close/>
                </a:path>
              </a:pathLst>
            </a:custGeom>
            <a:solidFill>
              <a:srgbClr val="FDCC8A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114578" y="3708490"/>
            <a:ext cx="2716478" cy="1721952"/>
            <a:chOff x="0" y="0"/>
            <a:chExt cx="1687863" cy="10699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87863" cy="1069922"/>
            </a:xfrm>
            <a:custGeom>
              <a:avLst/>
              <a:gdLst/>
              <a:ahLst/>
              <a:cxnLst/>
              <a:rect l="l" t="t" r="r" b="b"/>
              <a:pathLst>
                <a:path w="1687863" h="1069922">
                  <a:moveTo>
                    <a:pt x="0" y="0"/>
                  </a:moveTo>
                  <a:lnTo>
                    <a:pt x="1687863" y="0"/>
                  </a:lnTo>
                  <a:lnTo>
                    <a:pt x="1687863" y="1069922"/>
                  </a:lnTo>
                  <a:lnTo>
                    <a:pt x="0" y="1069922"/>
                  </a:lnTo>
                  <a:close/>
                </a:path>
              </a:pathLst>
            </a:custGeom>
            <a:solidFill>
              <a:srgbClr val="F1B49C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3964093" y="3708490"/>
            <a:ext cx="2740146" cy="1721952"/>
            <a:chOff x="0" y="0"/>
            <a:chExt cx="1702570" cy="10699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02570" cy="1069922"/>
            </a:xfrm>
            <a:custGeom>
              <a:avLst/>
              <a:gdLst/>
              <a:ahLst/>
              <a:cxnLst/>
              <a:rect l="l" t="t" r="r" b="b"/>
              <a:pathLst>
                <a:path w="1702570" h="1069922">
                  <a:moveTo>
                    <a:pt x="0" y="0"/>
                  </a:moveTo>
                  <a:lnTo>
                    <a:pt x="1702570" y="0"/>
                  </a:lnTo>
                  <a:lnTo>
                    <a:pt x="1702570" y="1069922"/>
                  </a:lnTo>
                  <a:lnTo>
                    <a:pt x="0" y="1069922"/>
                  </a:lnTo>
                  <a:close/>
                </a:path>
              </a:pathLst>
            </a:custGeom>
            <a:solidFill>
              <a:srgbClr val="FDCC8A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496318">
            <a:off x="555113" y="5219323"/>
            <a:ext cx="1003553" cy="2053306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14578" y="5305230"/>
            <a:ext cx="1023867" cy="593324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856639" y="3724315"/>
            <a:ext cx="2831303" cy="2841636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90767" y="419308"/>
            <a:ext cx="1281323" cy="170938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245308">
            <a:off x="8680344" y="464775"/>
            <a:ext cx="1331964" cy="1584336"/>
          </a:xfrm>
          <a:prstGeom prst="rect">
            <a:avLst/>
          </a:prstGeom>
        </p:spPr>
      </p:pic>
      <p:sp>
        <p:nvSpPr>
          <p:cNvPr id="24" name="AutoShape 24"/>
          <p:cNvSpPr/>
          <p:nvPr/>
        </p:nvSpPr>
        <p:spPr>
          <a:xfrm>
            <a:off x="1114578" y="2425050"/>
            <a:ext cx="2716478" cy="0"/>
          </a:xfrm>
          <a:prstGeom prst="line">
            <a:avLst/>
          </a:prstGeom>
          <a:ln w="28575" cap="flat">
            <a:solidFill>
              <a:srgbClr val="825F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3987761" y="2425050"/>
            <a:ext cx="2716478" cy="0"/>
          </a:xfrm>
          <a:prstGeom prst="line">
            <a:avLst/>
          </a:prstGeom>
          <a:ln w="28575" cap="flat">
            <a:solidFill>
              <a:srgbClr val="825F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6813673" y="2453625"/>
            <a:ext cx="2716478" cy="0"/>
          </a:xfrm>
          <a:prstGeom prst="line">
            <a:avLst/>
          </a:prstGeom>
          <a:ln w="28575" cap="flat">
            <a:solidFill>
              <a:srgbClr val="825F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1114545" y="4232755"/>
            <a:ext cx="2716478" cy="0"/>
          </a:xfrm>
          <a:prstGeom prst="line">
            <a:avLst/>
          </a:prstGeom>
          <a:ln w="28575" cap="flat">
            <a:solidFill>
              <a:srgbClr val="825F4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3987761" y="4261330"/>
            <a:ext cx="2716478" cy="0"/>
          </a:xfrm>
          <a:prstGeom prst="line">
            <a:avLst/>
          </a:prstGeom>
          <a:ln w="28575" cap="flat">
            <a:solidFill>
              <a:srgbClr val="825F4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5130824">
            <a:off x="6838304" y="3788121"/>
            <a:ext cx="781845" cy="610817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-1493977">
            <a:off x="9002060" y="6085949"/>
            <a:ext cx="1056181" cy="75191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872090" y="516811"/>
            <a:ext cx="823748" cy="851767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6223591" y="6046585"/>
            <a:ext cx="1005636" cy="1129482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3127723" y="809498"/>
            <a:ext cx="443655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825F43"/>
                </a:solidFill>
                <a:latin typeface="Marykate"/>
              </a:rPr>
              <a:t>CLASS SCHEDULE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43147" y="1892468"/>
            <a:ext cx="193660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825F43"/>
                </a:solidFill>
                <a:latin typeface="Marykate"/>
              </a:rPr>
              <a:t>MONDAY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85901" y="1892468"/>
            <a:ext cx="193660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825F43"/>
                </a:solidFill>
                <a:latin typeface="Marykate"/>
              </a:rPr>
              <a:t>TUESDAY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032996" y="1892468"/>
            <a:ext cx="193660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825F43"/>
                </a:solidFill>
                <a:latin typeface="Marykate"/>
              </a:rPr>
              <a:t>WEDNESDAY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3147" y="3775165"/>
            <a:ext cx="193660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825F43"/>
                </a:solidFill>
                <a:latin typeface="Marykate"/>
              </a:rPr>
              <a:t>THURSDAY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85901" y="3722850"/>
            <a:ext cx="1936607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825F43"/>
                </a:solidFill>
                <a:latin typeface="Marykate"/>
              </a:rPr>
              <a:t>FRIDAY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450203" y="0"/>
            <a:ext cx="13524358" cy="75982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56000" y="756000"/>
            <a:ext cx="9180000" cy="6048000"/>
            <a:chOff x="0" y="0"/>
            <a:chExt cx="328990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89905" cy="2167467"/>
            </a:xfrm>
            <a:custGeom>
              <a:avLst/>
              <a:gdLst/>
              <a:ahLst/>
              <a:cxnLst/>
              <a:rect l="l" t="t" r="r" b="b"/>
              <a:pathLst>
                <a:path w="3289905" h="2167467">
                  <a:moveTo>
                    <a:pt x="31204" y="0"/>
                  </a:moveTo>
                  <a:lnTo>
                    <a:pt x="3258701" y="0"/>
                  </a:lnTo>
                  <a:cubicBezTo>
                    <a:pt x="3266977" y="0"/>
                    <a:pt x="3274913" y="3288"/>
                    <a:pt x="3280765" y="9139"/>
                  </a:cubicBezTo>
                  <a:cubicBezTo>
                    <a:pt x="3286617" y="14991"/>
                    <a:pt x="3289905" y="22928"/>
                    <a:pt x="3289905" y="31204"/>
                  </a:cubicBezTo>
                  <a:lnTo>
                    <a:pt x="3289905" y="2136263"/>
                  </a:lnTo>
                  <a:cubicBezTo>
                    <a:pt x="3289905" y="2144539"/>
                    <a:pt x="3286617" y="2152476"/>
                    <a:pt x="3280765" y="2158327"/>
                  </a:cubicBezTo>
                  <a:cubicBezTo>
                    <a:pt x="3274913" y="2164179"/>
                    <a:pt x="3266977" y="2167467"/>
                    <a:pt x="3258701" y="2167467"/>
                  </a:cubicBezTo>
                  <a:lnTo>
                    <a:pt x="31204" y="2167467"/>
                  </a:lnTo>
                  <a:cubicBezTo>
                    <a:pt x="22928" y="2167467"/>
                    <a:pt x="14991" y="2164179"/>
                    <a:pt x="9139" y="2158327"/>
                  </a:cubicBezTo>
                  <a:cubicBezTo>
                    <a:pt x="3288" y="2152476"/>
                    <a:pt x="0" y="2144539"/>
                    <a:pt x="0" y="2136263"/>
                  </a:cubicBezTo>
                  <a:lnTo>
                    <a:pt x="0" y="31204"/>
                  </a:lnTo>
                  <a:cubicBezTo>
                    <a:pt x="0" y="22928"/>
                    <a:pt x="3288" y="14991"/>
                    <a:pt x="9139" y="9139"/>
                  </a:cubicBezTo>
                  <a:cubicBezTo>
                    <a:pt x="14991" y="3288"/>
                    <a:pt x="22928" y="0"/>
                    <a:pt x="31204" y="0"/>
                  </a:cubicBezTo>
                  <a:close/>
                </a:path>
              </a:pathLst>
            </a:custGeom>
            <a:solidFill>
              <a:srgbClr val="FDFEF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84098" y="1891873"/>
            <a:ext cx="2498676" cy="243053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040977" y="1891873"/>
            <a:ext cx="2498676" cy="243053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741178" y="1891873"/>
            <a:ext cx="2498676" cy="243053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2633436" y="4072025"/>
            <a:ext cx="2498676" cy="243053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380262" y="4108025"/>
            <a:ext cx="2498676" cy="24305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4"/>
          <a:srcRect r="12595" b="1168"/>
          <a:stretch>
            <a:fillRect/>
          </a:stretch>
        </p:blipFill>
        <p:spPr>
          <a:xfrm>
            <a:off x="7353903" y="4274213"/>
            <a:ext cx="4720253" cy="222834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7990516" y="674459"/>
            <a:ext cx="2196157" cy="141926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1216268" y="4506906"/>
            <a:ext cx="1169518" cy="239287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7"/>
          <a:srcRect l="26467"/>
          <a:stretch>
            <a:fillRect/>
          </a:stretch>
        </p:blipFill>
        <p:spPr>
          <a:xfrm>
            <a:off x="0" y="477265"/>
            <a:ext cx="2706220" cy="262987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27723" y="793931"/>
            <a:ext cx="4436554" cy="9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63744F"/>
                </a:solidFill>
                <a:latin typeface="Marykate"/>
              </a:rPr>
              <a:t>CLASS SCHEDULE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2232" y="2234440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MONDAY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60772" y="2234440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TUESDAY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39311" y="2234440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WEDNESDAY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31570" y="4483619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THURSDAY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78380" y="4483619"/>
            <a:ext cx="1702409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63744F"/>
                </a:solidFill>
                <a:latin typeface="Marykate"/>
              </a:rPr>
              <a:t>FRIDAY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C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37928" y="538329"/>
            <a:ext cx="7016144" cy="903568"/>
            <a:chOff x="0" y="0"/>
            <a:chExt cx="5509083" cy="70948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09083" cy="709482"/>
            </a:xfrm>
            <a:custGeom>
              <a:avLst/>
              <a:gdLst/>
              <a:ahLst/>
              <a:cxnLst/>
              <a:rect l="l" t="t" r="r" b="b"/>
              <a:pathLst>
                <a:path w="5509083" h="709482">
                  <a:moveTo>
                    <a:pt x="5384623" y="709482"/>
                  </a:moveTo>
                  <a:lnTo>
                    <a:pt x="124460" y="709482"/>
                  </a:lnTo>
                  <a:cubicBezTo>
                    <a:pt x="55880" y="709482"/>
                    <a:pt x="0" y="653602"/>
                    <a:pt x="0" y="5850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84623" y="0"/>
                  </a:lnTo>
                  <a:cubicBezTo>
                    <a:pt x="5453203" y="0"/>
                    <a:pt x="5509083" y="55880"/>
                    <a:pt x="5509083" y="124460"/>
                  </a:cubicBezTo>
                  <a:lnTo>
                    <a:pt x="5509083" y="585022"/>
                  </a:lnTo>
                  <a:cubicBezTo>
                    <a:pt x="5509083" y="653602"/>
                    <a:pt x="5453203" y="709482"/>
                    <a:pt x="5384623" y="709482"/>
                  </a:cubicBezTo>
                  <a:close/>
                </a:path>
              </a:pathLst>
            </a:custGeom>
            <a:solidFill>
              <a:srgbClr val="F4F1D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070518">
            <a:off x="1664458" y="949980"/>
            <a:ext cx="718975" cy="68976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343455" y="389264"/>
            <a:ext cx="735650" cy="59219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74914" y="2099925"/>
            <a:ext cx="1675962" cy="3713768"/>
            <a:chOff x="0" y="0"/>
            <a:chExt cx="1315967" cy="29160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5967" cy="2916054"/>
            </a:xfrm>
            <a:custGeom>
              <a:avLst/>
              <a:gdLst/>
              <a:ahLst/>
              <a:cxnLst/>
              <a:rect l="l" t="t" r="r" b="b"/>
              <a:pathLst>
                <a:path w="1315967" h="2916054">
                  <a:moveTo>
                    <a:pt x="1191507" y="2916054"/>
                  </a:moveTo>
                  <a:lnTo>
                    <a:pt x="124460" y="2916054"/>
                  </a:lnTo>
                  <a:cubicBezTo>
                    <a:pt x="55880" y="2916054"/>
                    <a:pt x="0" y="2860174"/>
                    <a:pt x="0" y="2791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1507" y="0"/>
                  </a:lnTo>
                  <a:cubicBezTo>
                    <a:pt x="1260087" y="0"/>
                    <a:pt x="1315967" y="55880"/>
                    <a:pt x="1315967" y="124460"/>
                  </a:cubicBezTo>
                  <a:lnTo>
                    <a:pt x="1315967" y="2791594"/>
                  </a:lnTo>
                  <a:cubicBezTo>
                    <a:pt x="1315967" y="2860174"/>
                    <a:pt x="1260087" y="2916054"/>
                    <a:pt x="1191507" y="2916054"/>
                  </a:cubicBezTo>
                  <a:close/>
                </a:path>
              </a:pathLst>
            </a:custGeom>
            <a:solidFill>
              <a:srgbClr val="EFF2E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260038" y="2099925"/>
            <a:ext cx="1675962" cy="3713768"/>
            <a:chOff x="0" y="0"/>
            <a:chExt cx="1315967" cy="29160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5967" cy="2916054"/>
            </a:xfrm>
            <a:custGeom>
              <a:avLst/>
              <a:gdLst/>
              <a:ahLst/>
              <a:cxnLst/>
              <a:rect l="l" t="t" r="r" b="b"/>
              <a:pathLst>
                <a:path w="1315967" h="2916054">
                  <a:moveTo>
                    <a:pt x="1191507" y="2916054"/>
                  </a:moveTo>
                  <a:lnTo>
                    <a:pt x="124460" y="2916054"/>
                  </a:lnTo>
                  <a:cubicBezTo>
                    <a:pt x="55880" y="2916054"/>
                    <a:pt x="0" y="2860174"/>
                    <a:pt x="0" y="2791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1507" y="0"/>
                  </a:lnTo>
                  <a:cubicBezTo>
                    <a:pt x="1260087" y="0"/>
                    <a:pt x="1315967" y="55880"/>
                    <a:pt x="1315967" y="124460"/>
                  </a:cubicBezTo>
                  <a:lnTo>
                    <a:pt x="1315967" y="2791594"/>
                  </a:lnTo>
                  <a:cubicBezTo>
                    <a:pt x="1315967" y="2860174"/>
                    <a:pt x="1260087" y="2916054"/>
                    <a:pt x="1191507" y="2916054"/>
                  </a:cubicBezTo>
                  <a:close/>
                </a:path>
              </a:pathLst>
            </a:custGeom>
            <a:solidFill>
              <a:srgbClr val="EFF2E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517476" y="2099925"/>
            <a:ext cx="1675962" cy="3713768"/>
            <a:chOff x="0" y="0"/>
            <a:chExt cx="1315967" cy="29160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5967" cy="2916054"/>
            </a:xfrm>
            <a:custGeom>
              <a:avLst/>
              <a:gdLst/>
              <a:ahLst/>
              <a:cxnLst/>
              <a:rect l="l" t="t" r="r" b="b"/>
              <a:pathLst>
                <a:path w="1315967" h="2916054">
                  <a:moveTo>
                    <a:pt x="1191507" y="2916054"/>
                  </a:moveTo>
                  <a:lnTo>
                    <a:pt x="124460" y="2916054"/>
                  </a:lnTo>
                  <a:cubicBezTo>
                    <a:pt x="55880" y="2916054"/>
                    <a:pt x="0" y="2860174"/>
                    <a:pt x="0" y="2791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1507" y="0"/>
                  </a:lnTo>
                  <a:cubicBezTo>
                    <a:pt x="1260087" y="0"/>
                    <a:pt x="1315967" y="55880"/>
                    <a:pt x="1315967" y="124460"/>
                  </a:cubicBezTo>
                  <a:lnTo>
                    <a:pt x="1315967" y="2791594"/>
                  </a:lnTo>
                  <a:cubicBezTo>
                    <a:pt x="1315967" y="2860174"/>
                    <a:pt x="1260087" y="2916054"/>
                    <a:pt x="1191507" y="2916054"/>
                  </a:cubicBezTo>
                  <a:close/>
                </a:path>
              </a:pathLst>
            </a:custGeom>
            <a:solidFill>
              <a:srgbClr val="EFF2E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388757" y="2099925"/>
            <a:ext cx="1675962" cy="3713768"/>
            <a:chOff x="0" y="0"/>
            <a:chExt cx="1315967" cy="291605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15967" cy="2916054"/>
            </a:xfrm>
            <a:custGeom>
              <a:avLst/>
              <a:gdLst/>
              <a:ahLst/>
              <a:cxnLst/>
              <a:rect l="l" t="t" r="r" b="b"/>
              <a:pathLst>
                <a:path w="1315967" h="2916054">
                  <a:moveTo>
                    <a:pt x="1191507" y="2916054"/>
                  </a:moveTo>
                  <a:lnTo>
                    <a:pt x="124460" y="2916054"/>
                  </a:lnTo>
                  <a:cubicBezTo>
                    <a:pt x="55880" y="2916054"/>
                    <a:pt x="0" y="2860174"/>
                    <a:pt x="0" y="2791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1507" y="0"/>
                  </a:lnTo>
                  <a:cubicBezTo>
                    <a:pt x="1260087" y="0"/>
                    <a:pt x="1315967" y="55880"/>
                    <a:pt x="1315967" y="124460"/>
                  </a:cubicBezTo>
                  <a:lnTo>
                    <a:pt x="1315967" y="2791594"/>
                  </a:lnTo>
                  <a:cubicBezTo>
                    <a:pt x="1315967" y="2860174"/>
                    <a:pt x="1260087" y="2916054"/>
                    <a:pt x="1191507" y="2916054"/>
                  </a:cubicBezTo>
                  <a:close/>
                </a:path>
              </a:pathLst>
            </a:custGeom>
            <a:solidFill>
              <a:srgbClr val="EFF2E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2646195" y="2099925"/>
            <a:ext cx="1675962" cy="3713768"/>
            <a:chOff x="0" y="0"/>
            <a:chExt cx="1315967" cy="29160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15967" cy="2916054"/>
            </a:xfrm>
            <a:custGeom>
              <a:avLst/>
              <a:gdLst/>
              <a:ahLst/>
              <a:cxnLst/>
              <a:rect l="l" t="t" r="r" b="b"/>
              <a:pathLst>
                <a:path w="1315967" h="2916054">
                  <a:moveTo>
                    <a:pt x="1191507" y="2916054"/>
                  </a:moveTo>
                  <a:lnTo>
                    <a:pt x="124460" y="2916054"/>
                  </a:lnTo>
                  <a:cubicBezTo>
                    <a:pt x="55880" y="2916054"/>
                    <a:pt x="0" y="2860174"/>
                    <a:pt x="0" y="27915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91507" y="0"/>
                  </a:lnTo>
                  <a:cubicBezTo>
                    <a:pt x="1260087" y="0"/>
                    <a:pt x="1315967" y="55880"/>
                    <a:pt x="1315967" y="124460"/>
                  </a:cubicBezTo>
                  <a:lnTo>
                    <a:pt x="1315967" y="2791594"/>
                  </a:lnTo>
                  <a:cubicBezTo>
                    <a:pt x="1315967" y="2860174"/>
                    <a:pt x="1260087" y="2916054"/>
                    <a:pt x="1191507" y="2916054"/>
                  </a:cubicBezTo>
                  <a:close/>
                </a:path>
              </a:pathLst>
            </a:custGeom>
            <a:solidFill>
              <a:srgbClr val="EFF2E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627281" y="6112420"/>
            <a:ext cx="5437438" cy="678668"/>
            <a:chOff x="0" y="0"/>
            <a:chExt cx="5291078" cy="660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291079" cy="660400"/>
            </a:xfrm>
            <a:custGeom>
              <a:avLst/>
              <a:gdLst/>
              <a:ahLst/>
              <a:cxnLst/>
              <a:rect l="l" t="t" r="r" b="b"/>
              <a:pathLst>
                <a:path w="5291079" h="660400">
                  <a:moveTo>
                    <a:pt x="5166618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166618" y="0"/>
                  </a:lnTo>
                  <a:cubicBezTo>
                    <a:pt x="5235198" y="0"/>
                    <a:pt x="5291079" y="55880"/>
                    <a:pt x="5291079" y="124460"/>
                  </a:cubicBezTo>
                  <a:lnTo>
                    <a:pt x="5291079" y="535940"/>
                  </a:lnTo>
                  <a:cubicBezTo>
                    <a:pt x="5291079" y="604520"/>
                    <a:pt x="5235198" y="660400"/>
                    <a:pt x="5166618" y="660400"/>
                  </a:cubicBezTo>
                  <a:close/>
                </a:path>
              </a:pathLst>
            </a:custGeom>
            <a:solidFill>
              <a:srgbClr val="EFF2E6"/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935092">
            <a:off x="-49275" y="4879037"/>
            <a:ext cx="2389680" cy="2466766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349433" flipH="1">
            <a:off x="8470969" y="4794773"/>
            <a:ext cx="2546734" cy="264283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478194">
            <a:off x="657255" y="3105283"/>
            <a:ext cx="235317" cy="996052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406438">
            <a:off x="9662472" y="2355513"/>
            <a:ext cx="722081" cy="833571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431962" y="849143"/>
            <a:ext cx="5828076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3600">
                <a:solidFill>
                  <a:srgbClr val="000000"/>
                </a:solidFill>
                <a:latin typeface="Lazydog"/>
              </a:rPr>
              <a:t>SCHOOL TIMETABLE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56000" y="1765357"/>
            <a:ext cx="165704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>
                <a:solidFill>
                  <a:srgbClr val="000000"/>
                </a:solidFill>
                <a:latin typeface="Lazydog"/>
              </a:rPr>
              <a:t>MONDAY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46195" y="1765357"/>
            <a:ext cx="165704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>
                <a:solidFill>
                  <a:srgbClr val="000000"/>
                </a:solidFill>
                <a:latin typeface="Lazydog"/>
              </a:rPr>
              <a:t>TUESDAY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36389" y="1765357"/>
            <a:ext cx="165704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>
                <a:solidFill>
                  <a:srgbClr val="000000"/>
                </a:solidFill>
                <a:latin typeface="Lazydog"/>
              </a:rPr>
              <a:t>WEDNESDAY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07670" y="1765357"/>
            <a:ext cx="165704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>
                <a:solidFill>
                  <a:srgbClr val="000000"/>
                </a:solidFill>
                <a:latin typeface="Lazydog"/>
              </a:rPr>
              <a:t>THURSDAY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50581" y="1765357"/>
            <a:ext cx="165704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500">
                <a:solidFill>
                  <a:srgbClr val="000000"/>
                </a:solidFill>
                <a:latin typeface="Lazydog"/>
              </a:rPr>
              <a:t>FRIDAY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60427" y="6242204"/>
            <a:ext cx="1657049" cy="20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0"/>
              </a:lnSpc>
            </a:pPr>
            <a:r>
              <a:rPr lang="en-US" sz="1500">
                <a:solidFill>
                  <a:srgbClr val="000000"/>
                </a:solidFill>
                <a:latin typeface="Lazydog"/>
              </a:rPr>
              <a:t>NOTES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098" t="2147" r="16499" b="2661"/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399137" y="1944895"/>
            <a:ext cx="2736529" cy="0"/>
          </a:xfrm>
          <a:prstGeom prst="line">
            <a:avLst/>
          </a:prstGeom>
          <a:ln w="9525" cap="rnd">
            <a:solidFill>
              <a:srgbClr val="66529F">
                <a:alpha val="49804"/>
              </a:srgbClr>
            </a:solidFill>
            <a:prstDash val="sysDash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255008">
            <a:off x="9468696" y="1233996"/>
            <a:ext cx="2446609" cy="237932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6545780" y="1944895"/>
            <a:ext cx="2736529" cy="0"/>
          </a:xfrm>
          <a:prstGeom prst="line">
            <a:avLst/>
          </a:prstGeom>
          <a:ln w="9525" cap="rnd">
            <a:solidFill>
              <a:srgbClr val="66529F">
                <a:alpha val="49804"/>
              </a:srgbClr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802149" y="5216516"/>
            <a:ext cx="1583524" cy="405074"/>
            <a:chOff x="0" y="0"/>
            <a:chExt cx="1176334" cy="300913"/>
          </a:xfrm>
        </p:grpSpPr>
        <p:sp>
          <p:nvSpPr>
            <p:cNvPr id="7" name="Freeform 7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B89E32">
                <a:alpha val="69804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56000" y="2174497"/>
            <a:ext cx="992091" cy="405074"/>
            <a:chOff x="0" y="0"/>
            <a:chExt cx="736983" cy="300913"/>
          </a:xfrm>
        </p:grpSpPr>
        <p:sp>
          <p:nvSpPr>
            <p:cNvPr id="10" name="Freeform 10"/>
            <p:cNvSpPr/>
            <p:nvPr/>
          </p:nvSpPr>
          <p:spPr>
            <a:xfrm>
              <a:off x="10160" y="16510"/>
              <a:ext cx="714123" cy="272973"/>
            </a:xfrm>
            <a:custGeom>
              <a:avLst/>
              <a:gdLst/>
              <a:ahLst/>
              <a:cxnLst/>
              <a:rect l="l" t="t" r="r" b="b"/>
              <a:pathLst>
                <a:path w="714123" h="272973">
                  <a:moveTo>
                    <a:pt x="714123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353865" y="0"/>
                  </a:lnTo>
                  <a:lnTo>
                    <a:pt x="695073" y="5080"/>
                  </a:lnTo>
                  <a:close/>
                </a:path>
              </a:pathLst>
            </a:custGeom>
            <a:solidFill>
              <a:srgbClr val="876ADB">
                <a:alpha val="69804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-3810" y="0"/>
              <a:ext cx="743333" cy="299643"/>
            </a:xfrm>
            <a:custGeom>
              <a:avLst/>
              <a:gdLst/>
              <a:ahLst/>
              <a:cxnLst/>
              <a:rect l="l" t="t" r="r" b="b"/>
              <a:pathLst>
                <a:path w="743333" h="299643">
                  <a:moveTo>
                    <a:pt x="709043" y="21590"/>
                  </a:moveTo>
                  <a:cubicBezTo>
                    <a:pt x="710313" y="34290"/>
                    <a:pt x="710313" y="44450"/>
                    <a:pt x="711583" y="54610"/>
                  </a:cubicBezTo>
                  <a:cubicBezTo>
                    <a:pt x="714123" y="67028"/>
                    <a:pt x="715393" y="70909"/>
                    <a:pt x="717933" y="74651"/>
                  </a:cubicBezTo>
                  <a:cubicBezTo>
                    <a:pt x="717933" y="80057"/>
                    <a:pt x="730633" y="186646"/>
                    <a:pt x="736983" y="192051"/>
                  </a:cubicBezTo>
                  <a:cubicBezTo>
                    <a:pt x="743333" y="200229"/>
                    <a:pt x="739523" y="208546"/>
                    <a:pt x="739523" y="216723"/>
                  </a:cubicBezTo>
                  <a:cubicBezTo>
                    <a:pt x="739523" y="223931"/>
                    <a:pt x="740793" y="230584"/>
                    <a:pt x="742063" y="238683"/>
                  </a:cubicBezTo>
                  <a:cubicBezTo>
                    <a:pt x="742063" y="260273"/>
                    <a:pt x="742063" y="274243"/>
                    <a:pt x="742063" y="298373"/>
                  </a:cubicBezTo>
                  <a:cubicBezTo>
                    <a:pt x="719203" y="298373"/>
                    <a:pt x="698883" y="299643"/>
                    <a:pt x="681713" y="298373"/>
                  </a:cubicBezTo>
                  <a:cubicBezTo>
                    <a:pt x="649225" y="293293"/>
                    <a:pt x="616238" y="299643"/>
                    <a:pt x="583751" y="294563"/>
                  </a:cubicBezTo>
                  <a:cubicBezTo>
                    <a:pt x="564258" y="290753"/>
                    <a:pt x="545266" y="293293"/>
                    <a:pt x="525773" y="290753"/>
                  </a:cubicBezTo>
                  <a:cubicBezTo>
                    <a:pt x="516777" y="289483"/>
                    <a:pt x="507780" y="288213"/>
                    <a:pt x="498784" y="286943"/>
                  </a:cubicBezTo>
                  <a:cubicBezTo>
                    <a:pt x="493286" y="286943"/>
                    <a:pt x="488288" y="288213"/>
                    <a:pt x="482790" y="288213"/>
                  </a:cubicBezTo>
                  <a:cubicBezTo>
                    <a:pt x="468796" y="286943"/>
                    <a:pt x="430311" y="288213"/>
                    <a:pt x="416316" y="286943"/>
                  </a:cubicBezTo>
                  <a:cubicBezTo>
                    <a:pt x="406320" y="285673"/>
                    <a:pt x="206398" y="294563"/>
                    <a:pt x="196402" y="293293"/>
                  </a:cubicBezTo>
                  <a:cubicBezTo>
                    <a:pt x="193903" y="293293"/>
                    <a:pt x="190904" y="294563"/>
                    <a:pt x="188405" y="294563"/>
                  </a:cubicBezTo>
                  <a:cubicBezTo>
                    <a:pt x="182407" y="294563"/>
                    <a:pt x="176909" y="295833"/>
                    <a:pt x="170912" y="295833"/>
                  </a:cubicBezTo>
                  <a:cubicBezTo>
                    <a:pt x="155917" y="295833"/>
                    <a:pt x="141423" y="294563"/>
                    <a:pt x="126429" y="293293"/>
                  </a:cubicBezTo>
                  <a:cubicBezTo>
                    <a:pt x="117432" y="292023"/>
                    <a:pt x="108436" y="290753"/>
                    <a:pt x="99939" y="289483"/>
                  </a:cubicBezTo>
                  <a:cubicBezTo>
                    <a:pt x="83945" y="288213"/>
                    <a:pt x="67952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5457" y="30480"/>
                    <a:pt x="63453" y="29210"/>
                  </a:cubicBezTo>
                  <a:cubicBezTo>
                    <a:pt x="76948" y="25400"/>
                    <a:pt x="90443" y="22860"/>
                    <a:pt x="104438" y="20320"/>
                  </a:cubicBezTo>
                  <a:cubicBezTo>
                    <a:pt x="113934" y="17780"/>
                    <a:pt x="123430" y="16510"/>
                    <a:pt x="132427" y="13970"/>
                  </a:cubicBezTo>
                  <a:cubicBezTo>
                    <a:pt x="141423" y="11430"/>
                    <a:pt x="150919" y="8890"/>
                    <a:pt x="159916" y="8890"/>
                  </a:cubicBezTo>
                  <a:cubicBezTo>
                    <a:pt x="169912" y="7620"/>
                    <a:pt x="179908" y="10160"/>
                    <a:pt x="189904" y="8890"/>
                  </a:cubicBezTo>
                  <a:cubicBezTo>
                    <a:pt x="202399" y="8890"/>
                    <a:pt x="428811" y="6350"/>
                    <a:pt x="441306" y="5080"/>
                  </a:cubicBezTo>
                  <a:cubicBezTo>
                    <a:pt x="453302" y="3810"/>
                    <a:pt x="465297" y="2540"/>
                    <a:pt x="477792" y="2540"/>
                  </a:cubicBezTo>
                  <a:cubicBezTo>
                    <a:pt x="498284" y="1270"/>
                    <a:pt x="518276" y="0"/>
                    <a:pt x="538768" y="0"/>
                  </a:cubicBezTo>
                  <a:cubicBezTo>
                    <a:pt x="547265" y="0"/>
                    <a:pt x="556262" y="2540"/>
                    <a:pt x="564758" y="2540"/>
                  </a:cubicBezTo>
                  <a:cubicBezTo>
                    <a:pt x="588249" y="3810"/>
                    <a:pt x="612240" y="5080"/>
                    <a:pt x="635731" y="7620"/>
                  </a:cubicBezTo>
                  <a:cubicBezTo>
                    <a:pt x="648226" y="8890"/>
                    <a:pt x="660721" y="12700"/>
                    <a:pt x="673216" y="16510"/>
                  </a:cubicBezTo>
                  <a:cubicBezTo>
                    <a:pt x="676215" y="16510"/>
                    <a:pt x="679214" y="16510"/>
                    <a:pt x="681713" y="16510"/>
                  </a:cubicBezTo>
                  <a:cubicBezTo>
                    <a:pt x="689993" y="17780"/>
                    <a:pt x="698883" y="20320"/>
                    <a:pt x="709043" y="21590"/>
                  </a:cubicBezTo>
                  <a:close/>
                  <a:moveTo>
                    <a:pt x="719203" y="281863"/>
                  </a:moveTo>
                  <a:cubicBezTo>
                    <a:pt x="720473" y="265353"/>
                    <a:pt x="721743" y="252653"/>
                    <a:pt x="721743" y="239953"/>
                  </a:cubicBezTo>
                  <a:cubicBezTo>
                    <a:pt x="720473" y="229891"/>
                    <a:pt x="719203" y="222545"/>
                    <a:pt x="719203" y="214644"/>
                  </a:cubicBezTo>
                  <a:cubicBezTo>
                    <a:pt x="719203" y="211041"/>
                    <a:pt x="721743" y="207437"/>
                    <a:pt x="720473" y="203833"/>
                  </a:cubicBezTo>
                  <a:cubicBezTo>
                    <a:pt x="720473" y="200506"/>
                    <a:pt x="719203" y="197041"/>
                    <a:pt x="717933" y="193715"/>
                  </a:cubicBezTo>
                  <a:cubicBezTo>
                    <a:pt x="712853" y="188586"/>
                    <a:pt x="701423" y="82413"/>
                    <a:pt x="701423" y="77285"/>
                  </a:cubicBezTo>
                  <a:cubicBezTo>
                    <a:pt x="698883" y="72988"/>
                    <a:pt x="696343" y="68552"/>
                    <a:pt x="693803" y="63500"/>
                  </a:cubicBezTo>
                  <a:cubicBezTo>
                    <a:pt x="692533" y="44450"/>
                    <a:pt x="691263" y="43180"/>
                    <a:pt x="680213" y="41910"/>
                  </a:cubicBezTo>
                  <a:cubicBezTo>
                    <a:pt x="678714" y="41910"/>
                    <a:pt x="677714" y="41910"/>
                    <a:pt x="676215" y="40640"/>
                  </a:cubicBezTo>
                  <a:cubicBezTo>
                    <a:pt x="663720" y="36830"/>
                    <a:pt x="650725" y="31750"/>
                    <a:pt x="638230" y="30480"/>
                  </a:cubicBezTo>
                  <a:cubicBezTo>
                    <a:pt x="607742" y="26670"/>
                    <a:pt x="576754" y="25400"/>
                    <a:pt x="546265" y="22860"/>
                  </a:cubicBezTo>
                  <a:cubicBezTo>
                    <a:pt x="541767" y="22860"/>
                    <a:pt x="536769" y="22860"/>
                    <a:pt x="532271" y="22860"/>
                  </a:cubicBezTo>
                  <a:cubicBezTo>
                    <a:pt x="524774" y="22860"/>
                    <a:pt x="517277" y="22860"/>
                    <a:pt x="510279" y="22860"/>
                  </a:cubicBezTo>
                  <a:cubicBezTo>
                    <a:pt x="494286" y="22860"/>
                    <a:pt x="478292" y="22860"/>
                    <a:pt x="462798" y="24130"/>
                  </a:cubicBezTo>
                  <a:cubicBezTo>
                    <a:pt x="449303" y="25400"/>
                    <a:pt x="221892" y="29210"/>
                    <a:pt x="208397" y="29210"/>
                  </a:cubicBezTo>
                  <a:cubicBezTo>
                    <a:pt x="186406" y="29210"/>
                    <a:pt x="164414" y="26670"/>
                    <a:pt x="142423" y="33020"/>
                  </a:cubicBezTo>
                  <a:cubicBezTo>
                    <a:pt x="130927" y="36830"/>
                    <a:pt x="119931" y="36830"/>
                    <a:pt x="108936" y="38100"/>
                  </a:cubicBezTo>
                  <a:cubicBezTo>
                    <a:pt x="89943" y="41910"/>
                    <a:pt x="70951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6456" y="264083"/>
                    <a:pt x="63453" y="265353"/>
                    <a:pt x="69951" y="265353"/>
                  </a:cubicBezTo>
                  <a:cubicBezTo>
                    <a:pt x="79447" y="265353"/>
                    <a:pt x="89443" y="262813"/>
                    <a:pt x="98940" y="265353"/>
                  </a:cubicBezTo>
                  <a:cubicBezTo>
                    <a:pt x="114434" y="269163"/>
                    <a:pt x="129928" y="271703"/>
                    <a:pt x="145422" y="270433"/>
                  </a:cubicBezTo>
                  <a:cubicBezTo>
                    <a:pt x="155418" y="269163"/>
                    <a:pt x="164914" y="271703"/>
                    <a:pt x="174910" y="271703"/>
                  </a:cubicBezTo>
                  <a:cubicBezTo>
                    <a:pt x="189404" y="271703"/>
                    <a:pt x="203899" y="270433"/>
                    <a:pt x="218393" y="271703"/>
                  </a:cubicBezTo>
                  <a:cubicBezTo>
                    <a:pt x="239885" y="272973"/>
                    <a:pt x="475793" y="262813"/>
                    <a:pt x="497784" y="265353"/>
                  </a:cubicBezTo>
                  <a:cubicBezTo>
                    <a:pt x="507281" y="266623"/>
                    <a:pt x="516777" y="267893"/>
                    <a:pt x="525773" y="267893"/>
                  </a:cubicBezTo>
                  <a:cubicBezTo>
                    <a:pt x="542267" y="270433"/>
                    <a:pt x="558261" y="266623"/>
                    <a:pt x="574754" y="270433"/>
                  </a:cubicBezTo>
                  <a:cubicBezTo>
                    <a:pt x="588249" y="272973"/>
                    <a:pt x="601744" y="272973"/>
                    <a:pt x="615239" y="275513"/>
                  </a:cubicBezTo>
                  <a:cubicBezTo>
                    <a:pt x="635231" y="279323"/>
                    <a:pt x="655223" y="281863"/>
                    <a:pt x="675215" y="283133"/>
                  </a:cubicBezTo>
                  <a:cubicBezTo>
                    <a:pt x="682712" y="283133"/>
                    <a:pt x="698883" y="281863"/>
                    <a:pt x="719203" y="281863"/>
                  </a:cubicBezTo>
                  <a:close/>
                </a:path>
              </a:pathLst>
            </a:custGeom>
            <a:solidFill>
              <a:srgbClr val="EDE8FF">
                <a:alpha val="69804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439730" y="5216516"/>
            <a:ext cx="1583524" cy="405074"/>
            <a:chOff x="0" y="0"/>
            <a:chExt cx="1176334" cy="300913"/>
          </a:xfrm>
        </p:grpSpPr>
        <p:sp>
          <p:nvSpPr>
            <p:cNvPr id="13" name="Freeform 13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66D91">
                <a:alpha val="69804"/>
              </a:srgbClr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077312" y="5216516"/>
            <a:ext cx="1583524" cy="405074"/>
            <a:chOff x="0" y="0"/>
            <a:chExt cx="1176334" cy="300913"/>
          </a:xfrm>
        </p:grpSpPr>
        <p:sp>
          <p:nvSpPr>
            <p:cNvPr id="16" name="Freeform 16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05B1B6">
                <a:alpha val="69804"/>
              </a:srgbClr>
            </a:solidFill>
          </p:spPr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85643" y="6539976"/>
            <a:ext cx="2400059" cy="2570344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1554679">
            <a:off x="-1229916" y="4996306"/>
            <a:ext cx="2012615" cy="209374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8100000">
            <a:off x="9206813" y="6649390"/>
            <a:ext cx="1907500" cy="1963964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756000" y="5684376"/>
            <a:ext cx="9180000" cy="1119624"/>
            <a:chOff x="0" y="0"/>
            <a:chExt cx="6819438" cy="831722"/>
          </a:xfrm>
        </p:grpSpPr>
        <p:sp>
          <p:nvSpPr>
            <p:cNvPr id="22" name="Freeform 22"/>
            <p:cNvSpPr/>
            <p:nvPr/>
          </p:nvSpPr>
          <p:spPr>
            <a:xfrm>
              <a:off x="10160" y="16510"/>
              <a:ext cx="6796578" cy="803782"/>
            </a:xfrm>
            <a:custGeom>
              <a:avLst/>
              <a:gdLst/>
              <a:ahLst/>
              <a:cxnLst/>
              <a:rect l="l" t="t" r="r" b="b"/>
              <a:pathLst>
                <a:path w="6796578" h="803782">
                  <a:moveTo>
                    <a:pt x="6796578" y="803782"/>
                  </a:moveTo>
                  <a:lnTo>
                    <a:pt x="0" y="796162"/>
                  </a:lnTo>
                  <a:lnTo>
                    <a:pt x="0" y="292000"/>
                  </a:lnTo>
                  <a:lnTo>
                    <a:pt x="17780" y="19050"/>
                  </a:lnTo>
                  <a:lnTo>
                    <a:pt x="3387273" y="0"/>
                  </a:lnTo>
                  <a:lnTo>
                    <a:pt x="6777528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-3810" y="0"/>
              <a:ext cx="6825788" cy="830452"/>
            </a:xfrm>
            <a:custGeom>
              <a:avLst/>
              <a:gdLst/>
              <a:ahLst/>
              <a:cxnLst/>
              <a:rect l="l" t="t" r="r" b="b"/>
              <a:pathLst>
                <a:path w="6825788" h="830452">
                  <a:moveTo>
                    <a:pt x="6791498" y="21590"/>
                  </a:moveTo>
                  <a:cubicBezTo>
                    <a:pt x="6792768" y="34290"/>
                    <a:pt x="6792768" y="44450"/>
                    <a:pt x="6794038" y="54610"/>
                  </a:cubicBezTo>
                  <a:cubicBezTo>
                    <a:pt x="6796578" y="75241"/>
                    <a:pt x="6797848" y="91017"/>
                    <a:pt x="6800388" y="106231"/>
                  </a:cubicBezTo>
                  <a:cubicBezTo>
                    <a:pt x="6800388" y="128205"/>
                    <a:pt x="6813088" y="561499"/>
                    <a:pt x="6819438" y="583474"/>
                  </a:cubicBezTo>
                  <a:cubicBezTo>
                    <a:pt x="6825788" y="616717"/>
                    <a:pt x="6821978" y="650524"/>
                    <a:pt x="6821978" y="683768"/>
                  </a:cubicBezTo>
                  <a:cubicBezTo>
                    <a:pt x="6821978" y="713067"/>
                    <a:pt x="6823248" y="740113"/>
                    <a:pt x="6824518" y="769492"/>
                  </a:cubicBezTo>
                  <a:cubicBezTo>
                    <a:pt x="6824518" y="791082"/>
                    <a:pt x="6824518" y="805052"/>
                    <a:pt x="6824518" y="829182"/>
                  </a:cubicBezTo>
                  <a:cubicBezTo>
                    <a:pt x="6801658" y="829182"/>
                    <a:pt x="6781338" y="830452"/>
                    <a:pt x="6744439" y="829182"/>
                  </a:cubicBezTo>
                  <a:cubicBezTo>
                    <a:pt x="6398408" y="824102"/>
                    <a:pt x="6047053" y="830452"/>
                    <a:pt x="5701021" y="825372"/>
                  </a:cubicBezTo>
                  <a:cubicBezTo>
                    <a:pt x="5493402" y="821562"/>
                    <a:pt x="5291107" y="824102"/>
                    <a:pt x="5083488" y="821562"/>
                  </a:cubicBezTo>
                  <a:cubicBezTo>
                    <a:pt x="4987664" y="820292"/>
                    <a:pt x="4891840" y="819022"/>
                    <a:pt x="4796016" y="817752"/>
                  </a:cubicBezTo>
                  <a:cubicBezTo>
                    <a:pt x="4737456" y="817752"/>
                    <a:pt x="4684221" y="819022"/>
                    <a:pt x="4625662" y="819022"/>
                  </a:cubicBezTo>
                  <a:cubicBezTo>
                    <a:pt x="4476602" y="817752"/>
                    <a:pt x="4066688" y="819022"/>
                    <a:pt x="3917628" y="817752"/>
                  </a:cubicBezTo>
                  <a:cubicBezTo>
                    <a:pt x="3811157" y="816482"/>
                    <a:pt x="1681732" y="825372"/>
                    <a:pt x="1575261" y="824102"/>
                  </a:cubicBezTo>
                  <a:cubicBezTo>
                    <a:pt x="1548643" y="824102"/>
                    <a:pt x="1516702" y="825372"/>
                    <a:pt x="1490084" y="825372"/>
                  </a:cubicBezTo>
                  <a:cubicBezTo>
                    <a:pt x="1426201" y="825372"/>
                    <a:pt x="1367642" y="826642"/>
                    <a:pt x="1303759" y="826642"/>
                  </a:cubicBezTo>
                  <a:cubicBezTo>
                    <a:pt x="1144052" y="826642"/>
                    <a:pt x="989669" y="825372"/>
                    <a:pt x="829962" y="824102"/>
                  </a:cubicBezTo>
                  <a:cubicBezTo>
                    <a:pt x="734138" y="822832"/>
                    <a:pt x="638314" y="821562"/>
                    <a:pt x="547813" y="820292"/>
                  </a:cubicBezTo>
                  <a:cubicBezTo>
                    <a:pt x="377459" y="819022"/>
                    <a:pt x="207105" y="817752"/>
                    <a:pt x="48260" y="817752"/>
                  </a:cubicBezTo>
                  <a:cubicBezTo>
                    <a:pt x="38100" y="817752"/>
                    <a:pt x="29210" y="817752"/>
                    <a:pt x="19050" y="816482"/>
                  </a:cubicBezTo>
                  <a:cubicBezTo>
                    <a:pt x="10160" y="815212"/>
                    <a:pt x="5080" y="808862"/>
                    <a:pt x="7620" y="799972"/>
                  </a:cubicBezTo>
                  <a:cubicBezTo>
                    <a:pt x="16510" y="768285"/>
                    <a:pt x="12700" y="754199"/>
                    <a:pt x="11430" y="739549"/>
                  </a:cubicBezTo>
                  <a:cubicBezTo>
                    <a:pt x="10160" y="709687"/>
                    <a:pt x="6350" y="680387"/>
                    <a:pt x="7620" y="650524"/>
                  </a:cubicBezTo>
                  <a:cubicBezTo>
                    <a:pt x="5080" y="613336"/>
                    <a:pt x="0" y="152997"/>
                    <a:pt x="7620" y="115246"/>
                  </a:cubicBezTo>
                  <a:cubicBezTo>
                    <a:pt x="8890" y="107921"/>
                    <a:pt x="7620" y="100033"/>
                    <a:pt x="8890" y="92708"/>
                  </a:cubicBezTo>
                  <a:cubicBezTo>
                    <a:pt x="10160" y="80875"/>
                    <a:pt x="12700" y="6791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74016" y="30480"/>
                    <a:pt x="159193" y="29210"/>
                  </a:cubicBezTo>
                  <a:cubicBezTo>
                    <a:pt x="302930" y="25400"/>
                    <a:pt x="446666" y="22860"/>
                    <a:pt x="595726" y="20320"/>
                  </a:cubicBezTo>
                  <a:cubicBezTo>
                    <a:pt x="696873" y="17780"/>
                    <a:pt x="798021" y="16510"/>
                    <a:pt x="893845" y="13970"/>
                  </a:cubicBezTo>
                  <a:cubicBezTo>
                    <a:pt x="989669" y="11430"/>
                    <a:pt x="1090817" y="8890"/>
                    <a:pt x="1186641" y="8890"/>
                  </a:cubicBezTo>
                  <a:cubicBezTo>
                    <a:pt x="1293112" y="7620"/>
                    <a:pt x="1399583" y="10160"/>
                    <a:pt x="1506055" y="8890"/>
                  </a:cubicBezTo>
                  <a:cubicBezTo>
                    <a:pt x="1639144" y="8890"/>
                    <a:pt x="4050717" y="6350"/>
                    <a:pt x="4183806" y="5080"/>
                  </a:cubicBezTo>
                  <a:cubicBezTo>
                    <a:pt x="4311571" y="3810"/>
                    <a:pt x="4439337" y="2540"/>
                    <a:pt x="4572426" y="2540"/>
                  </a:cubicBezTo>
                  <a:cubicBezTo>
                    <a:pt x="4790692" y="1270"/>
                    <a:pt x="5003635" y="0"/>
                    <a:pt x="5221900" y="0"/>
                  </a:cubicBezTo>
                  <a:cubicBezTo>
                    <a:pt x="5312401" y="0"/>
                    <a:pt x="5408225" y="2540"/>
                    <a:pt x="5498726" y="2540"/>
                  </a:cubicBezTo>
                  <a:cubicBezTo>
                    <a:pt x="5748933" y="3810"/>
                    <a:pt x="6004464" y="5080"/>
                    <a:pt x="6254671" y="7620"/>
                  </a:cubicBezTo>
                  <a:cubicBezTo>
                    <a:pt x="6387761" y="8890"/>
                    <a:pt x="6520849" y="12700"/>
                    <a:pt x="6653939" y="16510"/>
                  </a:cubicBezTo>
                  <a:cubicBezTo>
                    <a:pt x="6685880" y="16510"/>
                    <a:pt x="6717821" y="16510"/>
                    <a:pt x="6744439" y="16510"/>
                  </a:cubicBezTo>
                  <a:cubicBezTo>
                    <a:pt x="6772448" y="17780"/>
                    <a:pt x="6781338" y="20320"/>
                    <a:pt x="6791498" y="21590"/>
                  </a:cubicBezTo>
                  <a:close/>
                  <a:moveTo>
                    <a:pt x="6801658" y="812672"/>
                  </a:moveTo>
                  <a:cubicBezTo>
                    <a:pt x="6802928" y="796162"/>
                    <a:pt x="6804198" y="783462"/>
                    <a:pt x="6804198" y="770762"/>
                  </a:cubicBezTo>
                  <a:cubicBezTo>
                    <a:pt x="6802928" y="737296"/>
                    <a:pt x="6801658" y="707433"/>
                    <a:pt x="6801658" y="675316"/>
                  </a:cubicBezTo>
                  <a:cubicBezTo>
                    <a:pt x="6801658" y="660666"/>
                    <a:pt x="6804198" y="646017"/>
                    <a:pt x="6802928" y="631367"/>
                  </a:cubicBezTo>
                  <a:cubicBezTo>
                    <a:pt x="6802928" y="617844"/>
                    <a:pt x="6801658" y="603758"/>
                    <a:pt x="6800388" y="590235"/>
                  </a:cubicBezTo>
                  <a:cubicBezTo>
                    <a:pt x="6795308" y="569387"/>
                    <a:pt x="6783878" y="137784"/>
                    <a:pt x="6783878" y="116936"/>
                  </a:cubicBezTo>
                  <a:cubicBezTo>
                    <a:pt x="6781338" y="99469"/>
                    <a:pt x="6778798" y="81439"/>
                    <a:pt x="6776258" y="63500"/>
                  </a:cubicBezTo>
                  <a:cubicBezTo>
                    <a:pt x="6774988" y="44450"/>
                    <a:pt x="6773718" y="43180"/>
                    <a:pt x="6728469" y="41910"/>
                  </a:cubicBezTo>
                  <a:cubicBezTo>
                    <a:pt x="6712498" y="41910"/>
                    <a:pt x="6701851" y="41910"/>
                    <a:pt x="6685880" y="40640"/>
                  </a:cubicBezTo>
                  <a:cubicBezTo>
                    <a:pt x="6552791" y="36830"/>
                    <a:pt x="6414378" y="31750"/>
                    <a:pt x="6281290" y="30480"/>
                  </a:cubicBezTo>
                  <a:cubicBezTo>
                    <a:pt x="5956552" y="26670"/>
                    <a:pt x="5626492" y="25400"/>
                    <a:pt x="5301754" y="22860"/>
                  </a:cubicBezTo>
                  <a:cubicBezTo>
                    <a:pt x="5253842" y="22860"/>
                    <a:pt x="5200606" y="22860"/>
                    <a:pt x="5152695" y="22860"/>
                  </a:cubicBezTo>
                  <a:cubicBezTo>
                    <a:pt x="5072841" y="22860"/>
                    <a:pt x="4992988" y="22860"/>
                    <a:pt x="4918458" y="22860"/>
                  </a:cubicBezTo>
                  <a:cubicBezTo>
                    <a:pt x="4748104" y="22860"/>
                    <a:pt x="4577750" y="22860"/>
                    <a:pt x="4412720" y="24130"/>
                  </a:cubicBezTo>
                  <a:cubicBezTo>
                    <a:pt x="4268983" y="25400"/>
                    <a:pt x="1846762" y="29210"/>
                    <a:pt x="1703026" y="29210"/>
                  </a:cubicBezTo>
                  <a:cubicBezTo>
                    <a:pt x="1468790" y="29210"/>
                    <a:pt x="1234553" y="26670"/>
                    <a:pt x="1000316" y="33020"/>
                  </a:cubicBezTo>
                  <a:cubicBezTo>
                    <a:pt x="877874" y="36830"/>
                    <a:pt x="760756" y="36830"/>
                    <a:pt x="643638" y="38100"/>
                  </a:cubicBezTo>
                  <a:cubicBezTo>
                    <a:pt x="441342" y="41910"/>
                    <a:pt x="239047" y="45720"/>
                    <a:pt x="49530" y="50800"/>
                  </a:cubicBezTo>
                  <a:cubicBezTo>
                    <a:pt x="36830" y="50800"/>
                    <a:pt x="34290" y="53340"/>
                    <a:pt x="33020" y="66226"/>
                  </a:cubicBezTo>
                  <a:cubicBezTo>
                    <a:pt x="31750" y="76368"/>
                    <a:pt x="31750" y="86510"/>
                    <a:pt x="30480" y="96652"/>
                  </a:cubicBezTo>
                  <a:cubicBezTo>
                    <a:pt x="29210" y="113556"/>
                    <a:pt x="26670" y="129896"/>
                    <a:pt x="25400" y="146799"/>
                  </a:cubicBezTo>
                  <a:cubicBezTo>
                    <a:pt x="20320" y="164830"/>
                    <a:pt x="26670" y="605448"/>
                    <a:pt x="29210" y="623479"/>
                  </a:cubicBezTo>
                  <a:cubicBezTo>
                    <a:pt x="29210" y="642636"/>
                    <a:pt x="29210" y="662357"/>
                    <a:pt x="30480" y="681514"/>
                  </a:cubicBezTo>
                  <a:cubicBezTo>
                    <a:pt x="30480" y="695600"/>
                    <a:pt x="33020" y="709687"/>
                    <a:pt x="33020" y="723773"/>
                  </a:cubicBezTo>
                  <a:cubicBezTo>
                    <a:pt x="33020" y="738986"/>
                    <a:pt x="33020" y="754199"/>
                    <a:pt x="31750" y="770762"/>
                  </a:cubicBezTo>
                  <a:cubicBezTo>
                    <a:pt x="31750" y="774572"/>
                    <a:pt x="31750" y="777112"/>
                    <a:pt x="31750" y="780922"/>
                  </a:cubicBezTo>
                  <a:cubicBezTo>
                    <a:pt x="31750" y="791082"/>
                    <a:pt x="35560" y="794892"/>
                    <a:pt x="44450" y="794892"/>
                  </a:cubicBezTo>
                  <a:cubicBezTo>
                    <a:pt x="84664" y="794892"/>
                    <a:pt x="159193" y="796162"/>
                    <a:pt x="228400" y="796162"/>
                  </a:cubicBezTo>
                  <a:cubicBezTo>
                    <a:pt x="329547" y="796162"/>
                    <a:pt x="436019" y="793622"/>
                    <a:pt x="537166" y="796162"/>
                  </a:cubicBezTo>
                  <a:cubicBezTo>
                    <a:pt x="702197" y="799972"/>
                    <a:pt x="867227" y="802512"/>
                    <a:pt x="1032258" y="801242"/>
                  </a:cubicBezTo>
                  <a:cubicBezTo>
                    <a:pt x="1138729" y="799972"/>
                    <a:pt x="1239877" y="802512"/>
                    <a:pt x="1346348" y="802512"/>
                  </a:cubicBezTo>
                  <a:cubicBezTo>
                    <a:pt x="1500731" y="802512"/>
                    <a:pt x="1655114" y="801242"/>
                    <a:pt x="1809498" y="802512"/>
                  </a:cubicBezTo>
                  <a:cubicBezTo>
                    <a:pt x="2038411" y="803782"/>
                    <a:pt x="4551132" y="793622"/>
                    <a:pt x="4785369" y="796162"/>
                  </a:cubicBezTo>
                  <a:cubicBezTo>
                    <a:pt x="4886516" y="797432"/>
                    <a:pt x="4987664" y="798702"/>
                    <a:pt x="5083488" y="798702"/>
                  </a:cubicBezTo>
                  <a:cubicBezTo>
                    <a:pt x="5259166" y="801242"/>
                    <a:pt x="5429520" y="797432"/>
                    <a:pt x="5605197" y="801242"/>
                  </a:cubicBezTo>
                  <a:cubicBezTo>
                    <a:pt x="5748933" y="803782"/>
                    <a:pt x="5892670" y="803782"/>
                    <a:pt x="6036406" y="806322"/>
                  </a:cubicBezTo>
                  <a:cubicBezTo>
                    <a:pt x="6249348" y="810132"/>
                    <a:pt x="6462291" y="812672"/>
                    <a:pt x="6675233" y="813942"/>
                  </a:cubicBezTo>
                  <a:cubicBezTo>
                    <a:pt x="6755086" y="813942"/>
                    <a:pt x="6781338" y="812672"/>
                    <a:pt x="6801658" y="812672"/>
                  </a:cubicBezTo>
                  <a:close/>
                </a:path>
              </a:pathLst>
            </a:custGeom>
            <a:solidFill>
              <a:srgbClr val="876ADB">
                <a:alpha val="69804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6714894" y="5216516"/>
            <a:ext cx="1583524" cy="405074"/>
            <a:chOff x="0" y="0"/>
            <a:chExt cx="1176334" cy="300913"/>
          </a:xfrm>
        </p:grpSpPr>
        <p:sp>
          <p:nvSpPr>
            <p:cNvPr id="25" name="Freeform 25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CF6E5D">
                <a:alpha val="69804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352476" y="5216516"/>
            <a:ext cx="1583524" cy="405074"/>
            <a:chOff x="0" y="0"/>
            <a:chExt cx="1176334" cy="300913"/>
          </a:xfrm>
        </p:grpSpPr>
        <p:sp>
          <p:nvSpPr>
            <p:cNvPr id="28" name="Freeform 28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3C7EBB">
                <a:alpha val="69804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802149" y="4347368"/>
            <a:ext cx="1583524" cy="405074"/>
            <a:chOff x="0" y="0"/>
            <a:chExt cx="1176334" cy="300913"/>
          </a:xfrm>
        </p:grpSpPr>
        <p:sp>
          <p:nvSpPr>
            <p:cNvPr id="31" name="Freeform 31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B89E32">
                <a:alpha val="69804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3439730" y="4347368"/>
            <a:ext cx="1583524" cy="405074"/>
            <a:chOff x="0" y="0"/>
            <a:chExt cx="1176334" cy="300913"/>
          </a:xfrm>
        </p:grpSpPr>
        <p:sp>
          <p:nvSpPr>
            <p:cNvPr id="34" name="Freeform 34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66D91">
                <a:alpha val="69804"/>
              </a:srgbClr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5077312" y="4347368"/>
            <a:ext cx="1583524" cy="405074"/>
            <a:chOff x="0" y="0"/>
            <a:chExt cx="1176334" cy="300913"/>
          </a:xfrm>
        </p:grpSpPr>
        <p:sp>
          <p:nvSpPr>
            <p:cNvPr id="37" name="Freeform 37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05B1B6">
                <a:alpha val="69804"/>
              </a:srgbClr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6714894" y="4347368"/>
            <a:ext cx="1583524" cy="405074"/>
            <a:chOff x="0" y="0"/>
            <a:chExt cx="1176334" cy="300913"/>
          </a:xfrm>
        </p:grpSpPr>
        <p:sp>
          <p:nvSpPr>
            <p:cNvPr id="40" name="Freeform 40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CF6E5D">
                <a:alpha val="69804"/>
              </a:srgbClr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8352476" y="4347368"/>
            <a:ext cx="1583524" cy="405074"/>
            <a:chOff x="0" y="0"/>
            <a:chExt cx="1176334" cy="300913"/>
          </a:xfrm>
        </p:grpSpPr>
        <p:sp>
          <p:nvSpPr>
            <p:cNvPr id="43" name="Freeform 43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44" name="Freeform 44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3C7EBB">
                <a:alpha val="69804"/>
              </a:srgbClr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802149" y="4781942"/>
            <a:ext cx="1583524" cy="405074"/>
            <a:chOff x="0" y="0"/>
            <a:chExt cx="1176334" cy="300913"/>
          </a:xfrm>
        </p:grpSpPr>
        <p:sp>
          <p:nvSpPr>
            <p:cNvPr id="46" name="Freeform 46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B89E32">
                <a:alpha val="69804"/>
              </a:srgbClr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3439730" y="4781942"/>
            <a:ext cx="1583524" cy="405074"/>
            <a:chOff x="0" y="0"/>
            <a:chExt cx="1176334" cy="300913"/>
          </a:xfrm>
        </p:grpSpPr>
        <p:sp>
          <p:nvSpPr>
            <p:cNvPr id="49" name="Freeform 49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50" name="Freeform 50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66D91">
                <a:alpha val="69804"/>
              </a:srgbClr>
            </a:solidFill>
          </p:spPr>
        </p:sp>
      </p:grpSp>
      <p:grpSp>
        <p:nvGrpSpPr>
          <p:cNvPr id="51" name="Group 51"/>
          <p:cNvGrpSpPr/>
          <p:nvPr/>
        </p:nvGrpSpPr>
        <p:grpSpPr>
          <a:xfrm>
            <a:off x="5077312" y="4781942"/>
            <a:ext cx="1583524" cy="405074"/>
            <a:chOff x="0" y="0"/>
            <a:chExt cx="1176334" cy="300913"/>
          </a:xfrm>
        </p:grpSpPr>
        <p:sp>
          <p:nvSpPr>
            <p:cNvPr id="52" name="Freeform 52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53" name="Freeform 53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05B1B6">
                <a:alpha val="69804"/>
              </a:srgbClr>
            </a:solidFill>
          </p:spPr>
        </p:sp>
      </p:grpSp>
      <p:grpSp>
        <p:nvGrpSpPr>
          <p:cNvPr id="54" name="Group 54"/>
          <p:cNvGrpSpPr/>
          <p:nvPr/>
        </p:nvGrpSpPr>
        <p:grpSpPr>
          <a:xfrm>
            <a:off x="6714894" y="4781942"/>
            <a:ext cx="1583524" cy="405074"/>
            <a:chOff x="0" y="0"/>
            <a:chExt cx="1176334" cy="300913"/>
          </a:xfrm>
        </p:grpSpPr>
        <p:sp>
          <p:nvSpPr>
            <p:cNvPr id="55" name="Freeform 55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56" name="Freeform 56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CF6E5D">
                <a:alpha val="69804"/>
              </a:srgbClr>
            </a:solidFill>
          </p:spPr>
        </p:sp>
      </p:grpSp>
      <p:grpSp>
        <p:nvGrpSpPr>
          <p:cNvPr id="57" name="Group 57"/>
          <p:cNvGrpSpPr/>
          <p:nvPr/>
        </p:nvGrpSpPr>
        <p:grpSpPr>
          <a:xfrm>
            <a:off x="8352476" y="4781942"/>
            <a:ext cx="1583524" cy="405074"/>
            <a:chOff x="0" y="0"/>
            <a:chExt cx="1176334" cy="300913"/>
          </a:xfrm>
        </p:grpSpPr>
        <p:sp>
          <p:nvSpPr>
            <p:cNvPr id="58" name="Freeform 58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59" name="Freeform 59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3C7EBB">
                <a:alpha val="69804"/>
              </a:srgbClr>
            </a:solidFill>
          </p:spPr>
        </p:sp>
      </p:grpSp>
      <p:grpSp>
        <p:nvGrpSpPr>
          <p:cNvPr id="60" name="Group 60"/>
          <p:cNvGrpSpPr/>
          <p:nvPr/>
        </p:nvGrpSpPr>
        <p:grpSpPr>
          <a:xfrm>
            <a:off x="1802149" y="3912794"/>
            <a:ext cx="1583524" cy="405074"/>
            <a:chOff x="0" y="0"/>
            <a:chExt cx="1176334" cy="300913"/>
          </a:xfrm>
        </p:grpSpPr>
        <p:sp>
          <p:nvSpPr>
            <p:cNvPr id="61" name="Freeform 61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62" name="Freeform 62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B89E32">
                <a:alpha val="69804"/>
              </a:srgbClr>
            </a:solidFill>
          </p:spPr>
        </p:sp>
      </p:grpSp>
      <p:grpSp>
        <p:nvGrpSpPr>
          <p:cNvPr id="63" name="Group 63"/>
          <p:cNvGrpSpPr/>
          <p:nvPr/>
        </p:nvGrpSpPr>
        <p:grpSpPr>
          <a:xfrm>
            <a:off x="3439730" y="3912794"/>
            <a:ext cx="1583524" cy="405074"/>
            <a:chOff x="0" y="0"/>
            <a:chExt cx="1176334" cy="300913"/>
          </a:xfrm>
        </p:grpSpPr>
        <p:sp>
          <p:nvSpPr>
            <p:cNvPr id="64" name="Freeform 64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66D91">
                <a:alpha val="69804"/>
              </a:srgbClr>
            </a:solidFill>
          </p:spPr>
        </p:sp>
      </p:grpSp>
      <p:grpSp>
        <p:nvGrpSpPr>
          <p:cNvPr id="66" name="Group 66"/>
          <p:cNvGrpSpPr/>
          <p:nvPr/>
        </p:nvGrpSpPr>
        <p:grpSpPr>
          <a:xfrm>
            <a:off x="5077312" y="3912794"/>
            <a:ext cx="1583524" cy="405074"/>
            <a:chOff x="0" y="0"/>
            <a:chExt cx="1176334" cy="300913"/>
          </a:xfrm>
        </p:grpSpPr>
        <p:sp>
          <p:nvSpPr>
            <p:cNvPr id="67" name="Freeform 67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68" name="Freeform 68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05B1B6">
                <a:alpha val="69804"/>
              </a:srgbClr>
            </a:solidFill>
          </p:spPr>
        </p:sp>
      </p:grpSp>
      <p:grpSp>
        <p:nvGrpSpPr>
          <p:cNvPr id="69" name="Group 69"/>
          <p:cNvGrpSpPr/>
          <p:nvPr/>
        </p:nvGrpSpPr>
        <p:grpSpPr>
          <a:xfrm>
            <a:off x="6714894" y="3912794"/>
            <a:ext cx="1583524" cy="405074"/>
            <a:chOff x="0" y="0"/>
            <a:chExt cx="1176334" cy="300913"/>
          </a:xfrm>
        </p:grpSpPr>
        <p:sp>
          <p:nvSpPr>
            <p:cNvPr id="70" name="Freeform 70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71" name="Freeform 71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CF6E5D">
                <a:alpha val="69804"/>
              </a:srgbClr>
            </a:solidFill>
          </p:spPr>
        </p:sp>
      </p:grpSp>
      <p:grpSp>
        <p:nvGrpSpPr>
          <p:cNvPr id="72" name="Group 72"/>
          <p:cNvGrpSpPr/>
          <p:nvPr/>
        </p:nvGrpSpPr>
        <p:grpSpPr>
          <a:xfrm>
            <a:off x="8352476" y="3912794"/>
            <a:ext cx="1583524" cy="405074"/>
            <a:chOff x="0" y="0"/>
            <a:chExt cx="1176334" cy="300913"/>
          </a:xfrm>
        </p:grpSpPr>
        <p:sp>
          <p:nvSpPr>
            <p:cNvPr id="73" name="Freeform 73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74" name="Freeform 74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3C7EBB">
                <a:alpha val="69804"/>
              </a:srgbClr>
            </a:solidFill>
          </p:spPr>
        </p:sp>
      </p:grpSp>
      <p:grpSp>
        <p:nvGrpSpPr>
          <p:cNvPr id="75" name="Group 75"/>
          <p:cNvGrpSpPr/>
          <p:nvPr/>
        </p:nvGrpSpPr>
        <p:grpSpPr>
          <a:xfrm>
            <a:off x="1802149" y="3043645"/>
            <a:ext cx="1583524" cy="405074"/>
            <a:chOff x="0" y="0"/>
            <a:chExt cx="1176334" cy="300913"/>
          </a:xfrm>
        </p:grpSpPr>
        <p:sp>
          <p:nvSpPr>
            <p:cNvPr id="76" name="Freeform 76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77" name="Freeform 77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B89E32">
                <a:alpha val="69804"/>
              </a:srgbClr>
            </a:solidFill>
          </p:spPr>
        </p:sp>
      </p:grpSp>
      <p:grpSp>
        <p:nvGrpSpPr>
          <p:cNvPr id="78" name="Group 78"/>
          <p:cNvGrpSpPr/>
          <p:nvPr/>
        </p:nvGrpSpPr>
        <p:grpSpPr>
          <a:xfrm>
            <a:off x="3439730" y="3043645"/>
            <a:ext cx="1583524" cy="405074"/>
            <a:chOff x="0" y="0"/>
            <a:chExt cx="1176334" cy="300913"/>
          </a:xfrm>
        </p:grpSpPr>
        <p:sp>
          <p:nvSpPr>
            <p:cNvPr id="79" name="Freeform 79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80" name="Freeform 80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66D91">
                <a:alpha val="69804"/>
              </a:srgbClr>
            </a:solidFill>
          </p:spPr>
        </p:sp>
      </p:grpSp>
      <p:grpSp>
        <p:nvGrpSpPr>
          <p:cNvPr id="81" name="Group 81"/>
          <p:cNvGrpSpPr/>
          <p:nvPr/>
        </p:nvGrpSpPr>
        <p:grpSpPr>
          <a:xfrm>
            <a:off x="5077312" y="3043645"/>
            <a:ext cx="1583524" cy="405074"/>
            <a:chOff x="0" y="0"/>
            <a:chExt cx="1176334" cy="300913"/>
          </a:xfrm>
        </p:grpSpPr>
        <p:sp>
          <p:nvSpPr>
            <p:cNvPr id="82" name="Freeform 82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83" name="Freeform 83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05B1B6">
                <a:alpha val="69804"/>
              </a:srgbClr>
            </a:solidFill>
          </p:spPr>
        </p:sp>
      </p:grpSp>
      <p:grpSp>
        <p:nvGrpSpPr>
          <p:cNvPr id="84" name="Group 84"/>
          <p:cNvGrpSpPr/>
          <p:nvPr/>
        </p:nvGrpSpPr>
        <p:grpSpPr>
          <a:xfrm>
            <a:off x="6714894" y="3043645"/>
            <a:ext cx="1583524" cy="405074"/>
            <a:chOff x="0" y="0"/>
            <a:chExt cx="1176334" cy="300913"/>
          </a:xfrm>
        </p:grpSpPr>
        <p:sp>
          <p:nvSpPr>
            <p:cNvPr id="85" name="Freeform 85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86" name="Freeform 86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CF6E5D">
                <a:alpha val="69804"/>
              </a:srgbClr>
            </a:solidFill>
          </p:spPr>
        </p:sp>
      </p:grpSp>
      <p:grpSp>
        <p:nvGrpSpPr>
          <p:cNvPr id="87" name="Group 87"/>
          <p:cNvGrpSpPr/>
          <p:nvPr/>
        </p:nvGrpSpPr>
        <p:grpSpPr>
          <a:xfrm>
            <a:off x="8352476" y="3043645"/>
            <a:ext cx="1583524" cy="405074"/>
            <a:chOff x="0" y="0"/>
            <a:chExt cx="1176334" cy="300913"/>
          </a:xfrm>
        </p:grpSpPr>
        <p:sp>
          <p:nvSpPr>
            <p:cNvPr id="88" name="Freeform 88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89" name="Freeform 89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3C7EBB">
                <a:alpha val="69804"/>
              </a:srgbClr>
            </a:solidFill>
          </p:spPr>
        </p:sp>
      </p:grpSp>
      <p:grpSp>
        <p:nvGrpSpPr>
          <p:cNvPr id="90" name="Group 90"/>
          <p:cNvGrpSpPr/>
          <p:nvPr/>
        </p:nvGrpSpPr>
        <p:grpSpPr>
          <a:xfrm>
            <a:off x="1802149" y="3478220"/>
            <a:ext cx="1583524" cy="405074"/>
            <a:chOff x="0" y="0"/>
            <a:chExt cx="1176334" cy="300913"/>
          </a:xfrm>
        </p:grpSpPr>
        <p:sp>
          <p:nvSpPr>
            <p:cNvPr id="91" name="Freeform 91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92" name="Freeform 92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B89E32">
                <a:alpha val="69804"/>
              </a:srgbClr>
            </a:solidFill>
          </p:spPr>
        </p:sp>
      </p:grpSp>
      <p:grpSp>
        <p:nvGrpSpPr>
          <p:cNvPr id="93" name="Group 93"/>
          <p:cNvGrpSpPr/>
          <p:nvPr/>
        </p:nvGrpSpPr>
        <p:grpSpPr>
          <a:xfrm>
            <a:off x="3439730" y="3478220"/>
            <a:ext cx="1583524" cy="405074"/>
            <a:chOff x="0" y="0"/>
            <a:chExt cx="1176334" cy="300913"/>
          </a:xfrm>
        </p:grpSpPr>
        <p:sp>
          <p:nvSpPr>
            <p:cNvPr id="94" name="Freeform 94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95" name="Freeform 95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66D91">
                <a:alpha val="69804"/>
              </a:srgbClr>
            </a:solidFill>
          </p:spPr>
        </p:sp>
      </p:grpSp>
      <p:grpSp>
        <p:nvGrpSpPr>
          <p:cNvPr id="96" name="Group 96"/>
          <p:cNvGrpSpPr/>
          <p:nvPr/>
        </p:nvGrpSpPr>
        <p:grpSpPr>
          <a:xfrm>
            <a:off x="5077312" y="3478220"/>
            <a:ext cx="1583524" cy="405074"/>
            <a:chOff x="0" y="0"/>
            <a:chExt cx="1176334" cy="300913"/>
          </a:xfrm>
        </p:grpSpPr>
        <p:sp>
          <p:nvSpPr>
            <p:cNvPr id="97" name="Freeform 97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98" name="Freeform 98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05B1B6">
                <a:alpha val="69804"/>
              </a:srgbClr>
            </a:solidFill>
          </p:spPr>
        </p:sp>
      </p:grpSp>
      <p:grpSp>
        <p:nvGrpSpPr>
          <p:cNvPr id="99" name="Group 99"/>
          <p:cNvGrpSpPr/>
          <p:nvPr/>
        </p:nvGrpSpPr>
        <p:grpSpPr>
          <a:xfrm>
            <a:off x="6714894" y="3478220"/>
            <a:ext cx="1583524" cy="405074"/>
            <a:chOff x="0" y="0"/>
            <a:chExt cx="1176334" cy="300913"/>
          </a:xfrm>
        </p:grpSpPr>
        <p:sp>
          <p:nvSpPr>
            <p:cNvPr id="100" name="Freeform 100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01" name="Freeform 101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CF6E5D">
                <a:alpha val="69804"/>
              </a:srgbClr>
            </a:solidFill>
          </p:spPr>
        </p:sp>
      </p:grpSp>
      <p:grpSp>
        <p:nvGrpSpPr>
          <p:cNvPr id="102" name="Group 102"/>
          <p:cNvGrpSpPr/>
          <p:nvPr/>
        </p:nvGrpSpPr>
        <p:grpSpPr>
          <a:xfrm>
            <a:off x="8352476" y="3478220"/>
            <a:ext cx="1583524" cy="405074"/>
            <a:chOff x="0" y="0"/>
            <a:chExt cx="1176334" cy="300913"/>
          </a:xfrm>
        </p:grpSpPr>
        <p:sp>
          <p:nvSpPr>
            <p:cNvPr id="103" name="Freeform 103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04" name="Freeform 104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3C7EBB">
                <a:alpha val="69804"/>
              </a:srgbClr>
            </a:solidFill>
          </p:spPr>
        </p:sp>
      </p:grpSp>
      <p:grpSp>
        <p:nvGrpSpPr>
          <p:cNvPr id="105" name="Group 105"/>
          <p:cNvGrpSpPr/>
          <p:nvPr/>
        </p:nvGrpSpPr>
        <p:grpSpPr>
          <a:xfrm>
            <a:off x="1802149" y="2609071"/>
            <a:ext cx="1583524" cy="405074"/>
            <a:chOff x="0" y="0"/>
            <a:chExt cx="1176334" cy="300913"/>
          </a:xfrm>
        </p:grpSpPr>
        <p:sp>
          <p:nvSpPr>
            <p:cNvPr id="106" name="Freeform 106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07" name="Freeform 107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B89E32">
                <a:alpha val="69804"/>
              </a:srgbClr>
            </a:solidFill>
          </p:spPr>
        </p:sp>
      </p:grpSp>
      <p:grpSp>
        <p:nvGrpSpPr>
          <p:cNvPr id="108" name="Group 108"/>
          <p:cNvGrpSpPr/>
          <p:nvPr/>
        </p:nvGrpSpPr>
        <p:grpSpPr>
          <a:xfrm>
            <a:off x="1802149" y="2174497"/>
            <a:ext cx="1583524" cy="405074"/>
            <a:chOff x="0" y="0"/>
            <a:chExt cx="1176334" cy="300913"/>
          </a:xfrm>
        </p:grpSpPr>
        <p:sp>
          <p:nvSpPr>
            <p:cNvPr id="109" name="Freeform 109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B89E32">
                <a:alpha val="69804"/>
              </a:srgbClr>
            </a:solidFill>
          </p:spPr>
        </p:sp>
        <p:sp>
          <p:nvSpPr>
            <p:cNvPr id="110" name="Freeform 110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DE8FF">
                <a:alpha val="69804"/>
              </a:srgbClr>
            </a:solidFill>
          </p:spPr>
        </p:sp>
      </p:grpSp>
      <p:grpSp>
        <p:nvGrpSpPr>
          <p:cNvPr id="111" name="Group 111"/>
          <p:cNvGrpSpPr/>
          <p:nvPr/>
        </p:nvGrpSpPr>
        <p:grpSpPr>
          <a:xfrm>
            <a:off x="3439730" y="2609071"/>
            <a:ext cx="1583524" cy="405074"/>
            <a:chOff x="0" y="0"/>
            <a:chExt cx="1176334" cy="300913"/>
          </a:xfrm>
        </p:grpSpPr>
        <p:sp>
          <p:nvSpPr>
            <p:cNvPr id="112" name="Freeform 112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13" name="Freeform 113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66D91">
                <a:alpha val="69804"/>
              </a:srgbClr>
            </a:solidFill>
          </p:spPr>
        </p:sp>
      </p:grpSp>
      <p:grpSp>
        <p:nvGrpSpPr>
          <p:cNvPr id="114" name="Group 114"/>
          <p:cNvGrpSpPr/>
          <p:nvPr/>
        </p:nvGrpSpPr>
        <p:grpSpPr>
          <a:xfrm>
            <a:off x="3439730" y="2174497"/>
            <a:ext cx="1583524" cy="405074"/>
            <a:chOff x="0" y="0"/>
            <a:chExt cx="1176334" cy="300913"/>
          </a:xfrm>
        </p:grpSpPr>
        <p:sp>
          <p:nvSpPr>
            <p:cNvPr id="115" name="Freeform 115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E66D91">
                <a:alpha val="69804"/>
              </a:srgbClr>
            </a:solidFill>
          </p:spPr>
        </p:sp>
        <p:sp>
          <p:nvSpPr>
            <p:cNvPr id="116" name="Freeform 116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DE8FF">
                <a:alpha val="69804"/>
              </a:srgbClr>
            </a:solidFill>
          </p:spPr>
        </p:sp>
      </p:grpSp>
      <p:grpSp>
        <p:nvGrpSpPr>
          <p:cNvPr id="117" name="Group 117"/>
          <p:cNvGrpSpPr/>
          <p:nvPr/>
        </p:nvGrpSpPr>
        <p:grpSpPr>
          <a:xfrm>
            <a:off x="5077312" y="2609071"/>
            <a:ext cx="1583524" cy="405074"/>
            <a:chOff x="0" y="0"/>
            <a:chExt cx="1176334" cy="300913"/>
          </a:xfrm>
        </p:grpSpPr>
        <p:sp>
          <p:nvSpPr>
            <p:cNvPr id="118" name="Freeform 118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19" name="Freeform 119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05B1B6">
                <a:alpha val="69804"/>
              </a:srgbClr>
            </a:solidFill>
          </p:spPr>
        </p:sp>
      </p:grpSp>
      <p:grpSp>
        <p:nvGrpSpPr>
          <p:cNvPr id="120" name="Group 120"/>
          <p:cNvGrpSpPr/>
          <p:nvPr/>
        </p:nvGrpSpPr>
        <p:grpSpPr>
          <a:xfrm>
            <a:off x="5076136" y="2174497"/>
            <a:ext cx="1583524" cy="405074"/>
            <a:chOff x="0" y="0"/>
            <a:chExt cx="1176334" cy="300913"/>
          </a:xfrm>
        </p:grpSpPr>
        <p:sp>
          <p:nvSpPr>
            <p:cNvPr id="121" name="Freeform 121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05B1B6">
                <a:alpha val="69804"/>
              </a:srgbClr>
            </a:solidFill>
          </p:spPr>
        </p:sp>
        <p:sp>
          <p:nvSpPr>
            <p:cNvPr id="122" name="Freeform 122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DE8FF">
                <a:alpha val="69804"/>
              </a:srgbClr>
            </a:solidFill>
          </p:spPr>
        </p:sp>
      </p:grpSp>
      <p:grpSp>
        <p:nvGrpSpPr>
          <p:cNvPr id="123" name="Group 123"/>
          <p:cNvGrpSpPr/>
          <p:nvPr/>
        </p:nvGrpSpPr>
        <p:grpSpPr>
          <a:xfrm>
            <a:off x="6714894" y="2609071"/>
            <a:ext cx="1583524" cy="405074"/>
            <a:chOff x="0" y="0"/>
            <a:chExt cx="1176334" cy="300913"/>
          </a:xfrm>
        </p:grpSpPr>
        <p:sp>
          <p:nvSpPr>
            <p:cNvPr id="124" name="Freeform 124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25" name="Freeform 125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CF6E5D">
                <a:alpha val="69804"/>
              </a:srgbClr>
            </a:solidFill>
          </p:spPr>
        </p:sp>
      </p:grpSp>
      <p:grpSp>
        <p:nvGrpSpPr>
          <p:cNvPr id="126" name="Group 126"/>
          <p:cNvGrpSpPr/>
          <p:nvPr/>
        </p:nvGrpSpPr>
        <p:grpSpPr>
          <a:xfrm>
            <a:off x="6714894" y="2174497"/>
            <a:ext cx="1583524" cy="405074"/>
            <a:chOff x="0" y="0"/>
            <a:chExt cx="1176334" cy="300913"/>
          </a:xfrm>
        </p:grpSpPr>
        <p:sp>
          <p:nvSpPr>
            <p:cNvPr id="127" name="Freeform 127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CF6E5D">
                <a:alpha val="69804"/>
              </a:srgbClr>
            </a:solidFill>
          </p:spPr>
        </p:sp>
        <p:sp>
          <p:nvSpPr>
            <p:cNvPr id="128" name="Freeform 128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DE8FF">
                <a:alpha val="69804"/>
              </a:srgbClr>
            </a:solidFill>
          </p:spPr>
        </p:sp>
      </p:grpSp>
      <p:grpSp>
        <p:nvGrpSpPr>
          <p:cNvPr id="129" name="Group 129"/>
          <p:cNvGrpSpPr/>
          <p:nvPr/>
        </p:nvGrpSpPr>
        <p:grpSpPr>
          <a:xfrm>
            <a:off x="8352476" y="2609071"/>
            <a:ext cx="1583524" cy="405074"/>
            <a:chOff x="0" y="0"/>
            <a:chExt cx="1176334" cy="300913"/>
          </a:xfrm>
        </p:grpSpPr>
        <p:sp>
          <p:nvSpPr>
            <p:cNvPr id="130" name="Freeform 130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31" name="Freeform 131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3C7EBB">
                <a:alpha val="69804"/>
              </a:srgbClr>
            </a:solidFill>
          </p:spPr>
        </p:sp>
      </p:grpSp>
      <p:grpSp>
        <p:nvGrpSpPr>
          <p:cNvPr id="132" name="Group 132"/>
          <p:cNvGrpSpPr/>
          <p:nvPr/>
        </p:nvGrpSpPr>
        <p:grpSpPr>
          <a:xfrm>
            <a:off x="8352476" y="2174497"/>
            <a:ext cx="1583524" cy="405074"/>
            <a:chOff x="0" y="0"/>
            <a:chExt cx="1176334" cy="300913"/>
          </a:xfrm>
        </p:grpSpPr>
        <p:sp>
          <p:nvSpPr>
            <p:cNvPr id="133" name="Freeform 133"/>
            <p:cNvSpPr/>
            <p:nvPr/>
          </p:nvSpPr>
          <p:spPr>
            <a:xfrm>
              <a:off x="10160" y="16510"/>
              <a:ext cx="1153474" cy="272973"/>
            </a:xfrm>
            <a:custGeom>
              <a:avLst/>
              <a:gdLst/>
              <a:ahLst/>
              <a:cxnLst/>
              <a:rect l="l" t="t" r="r" b="b"/>
              <a:pathLst>
                <a:path w="1153474" h="272973">
                  <a:moveTo>
                    <a:pt x="1153474" y="272973"/>
                  </a:moveTo>
                  <a:lnTo>
                    <a:pt x="0" y="265353"/>
                  </a:lnTo>
                  <a:lnTo>
                    <a:pt x="0" y="107901"/>
                  </a:lnTo>
                  <a:lnTo>
                    <a:pt x="17780" y="19050"/>
                  </a:lnTo>
                  <a:lnTo>
                    <a:pt x="572976" y="0"/>
                  </a:lnTo>
                  <a:lnTo>
                    <a:pt x="1134424" y="5080"/>
                  </a:lnTo>
                  <a:close/>
                </a:path>
              </a:pathLst>
            </a:custGeom>
            <a:solidFill>
              <a:srgbClr val="3C7EBB">
                <a:alpha val="69804"/>
              </a:srgbClr>
            </a:solidFill>
          </p:spPr>
        </p:sp>
        <p:sp>
          <p:nvSpPr>
            <p:cNvPr id="134" name="Freeform 134"/>
            <p:cNvSpPr/>
            <p:nvPr/>
          </p:nvSpPr>
          <p:spPr>
            <a:xfrm>
              <a:off x="-3810" y="0"/>
              <a:ext cx="1182684" cy="299643"/>
            </a:xfrm>
            <a:custGeom>
              <a:avLst/>
              <a:gdLst/>
              <a:ahLst/>
              <a:cxnLst/>
              <a:rect l="l" t="t" r="r" b="b"/>
              <a:pathLst>
                <a:path w="1182684" h="299643">
                  <a:moveTo>
                    <a:pt x="1148394" y="21590"/>
                  </a:moveTo>
                  <a:cubicBezTo>
                    <a:pt x="1149664" y="34290"/>
                    <a:pt x="1149664" y="44450"/>
                    <a:pt x="1150934" y="54610"/>
                  </a:cubicBezTo>
                  <a:cubicBezTo>
                    <a:pt x="1153474" y="67028"/>
                    <a:pt x="1154744" y="70909"/>
                    <a:pt x="1157284" y="74651"/>
                  </a:cubicBezTo>
                  <a:cubicBezTo>
                    <a:pt x="1157284" y="80057"/>
                    <a:pt x="1169984" y="186646"/>
                    <a:pt x="1176334" y="192051"/>
                  </a:cubicBezTo>
                  <a:cubicBezTo>
                    <a:pt x="1182684" y="200229"/>
                    <a:pt x="1178874" y="208546"/>
                    <a:pt x="1178874" y="216723"/>
                  </a:cubicBezTo>
                  <a:cubicBezTo>
                    <a:pt x="1178874" y="223931"/>
                    <a:pt x="1180144" y="230584"/>
                    <a:pt x="1181414" y="238683"/>
                  </a:cubicBezTo>
                  <a:cubicBezTo>
                    <a:pt x="1181414" y="260273"/>
                    <a:pt x="1181414" y="274243"/>
                    <a:pt x="1181414" y="298373"/>
                  </a:cubicBezTo>
                  <a:cubicBezTo>
                    <a:pt x="1158554" y="298373"/>
                    <a:pt x="1138234" y="299643"/>
                    <a:pt x="1119639" y="298373"/>
                  </a:cubicBezTo>
                  <a:cubicBezTo>
                    <a:pt x="1064503" y="293293"/>
                    <a:pt x="1008520" y="299643"/>
                    <a:pt x="953384" y="294563"/>
                  </a:cubicBezTo>
                  <a:cubicBezTo>
                    <a:pt x="920303" y="290753"/>
                    <a:pt x="888070" y="293293"/>
                    <a:pt x="854989" y="290753"/>
                  </a:cubicBezTo>
                  <a:cubicBezTo>
                    <a:pt x="839720" y="289483"/>
                    <a:pt x="824452" y="288213"/>
                    <a:pt x="809184" y="286943"/>
                  </a:cubicBezTo>
                  <a:cubicBezTo>
                    <a:pt x="799853" y="286943"/>
                    <a:pt x="791371" y="288213"/>
                    <a:pt x="782040" y="288213"/>
                  </a:cubicBezTo>
                  <a:cubicBezTo>
                    <a:pt x="758290" y="286943"/>
                    <a:pt x="692975" y="288213"/>
                    <a:pt x="669225" y="286943"/>
                  </a:cubicBezTo>
                  <a:cubicBezTo>
                    <a:pt x="652260" y="285673"/>
                    <a:pt x="312965" y="294563"/>
                    <a:pt x="296000" y="293293"/>
                  </a:cubicBezTo>
                  <a:cubicBezTo>
                    <a:pt x="291759" y="293293"/>
                    <a:pt x="286670" y="294563"/>
                    <a:pt x="282428" y="294563"/>
                  </a:cubicBezTo>
                  <a:cubicBezTo>
                    <a:pt x="272250" y="294563"/>
                    <a:pt x="262919" y="295833"/>
                    <a:pt x="252740" y="295833"/>
                  </a:cubicBezTo>
                  <a:cubicBezTo>
                    <a:pt x="227293" y="295833"/>
                    <a:pt x="202694" y="294563"/>
                    <a:pt x="177247" y="293293"/>
                  </a:cubicBezTo>
                  <a:cubicBezTo>
                    <a:pt x="161979" y="292023"/>
                    <a:pt x="146710" y="290753"/>
                    <a:pt x="132290" y="289483"/>
                  </a:cubicBezTo>
                  <a:cubicBezTo>
                    <a:pt x="105147" y="288213"/>
                    <a:pt x="78003" y="286943"/>
                    <a:pt x="48260" y="286943"/>
                  </a:cubicBezTo>
                  <a:cubicBezTo>
                    <a:pt x="38100" y="286943"/>
                    <a:pt x="29210" y="286943"/>
                    <a:pt x="19050" y="285673"/>
                  </a:cubicBezTo>
                  <a:cubicBezTo>
                    <a:pt x="10160" y="284403"/>
                    <a:pt x="5080" y="278053"/>
                    <a:pt x="7620" y="269163"/>
                  </a:cubicBezTo>
                  <a:cubicBezTo>
                    <a:pt x="16510" y="237515"/>
                    <a:pt x="12700" y="234049"/>
                    <a:pt x="11430" y="230446"/>
                  </a:cubicBezTo>
                  <a:cubicBezTo>
                    <a:pt x="10160" y="223099"/>
                    <a:pt x="6350" y="215892"/>
                    <a:pt x="7620" y="208546"/>
                  </a:cubicBezTo>
                  <a:cubicBezTo>
                    <a:pt x="5080" y="199398"/>
                    <a:pt x="0" y="86155"/>
                    <a:pt x="7620" y="76869"/>
                  </a:cubicBezTo>
                  <a:cubicBezTo>
                    <a:pt x="8890" y="75067"/>
                    <a:pt x="7620" y="73126"/>
                    <a:pt x="8890" y="71325"/>
                  </a:cubicBezTo>
                  <a:cubicBezTo>
                    <a:pt x="10160" y="68414"/>
                    <a:pt x="12700" y="65226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6797" y="30480"/>
                    <a:pt x="70369" y="29210"/>
                  </a:cubicBezTo>
                  <a:cubicBezTo>
                    <a:pt x="93271" y="25400"/>
                    <a:pt x="116174" y="22860"/>
                    <a:pt x="139924" y="20320"/>
                  </a:cubicBezTo>
                  <a:cubicBezTo>
                    <a:pt x="156041" y="17780"/>
                    <a:pt x="172158" y="16510"/>
                    <a:pt x="187426" y="13970"/>
                  </a:cubicBezTo>
                  <a:cubicBezTo>
                    <a:pt x="202694" y="11430"/>
                    <a:pt x="218811" y="8890"/>
                    <a:pt x="234079" y="8890"/>
                  </a:cubicBezTo>
                  <a:cubicBezTo>
                    <a:pt x="251044" y="7620"/>
                    <a:pt x="268008" y="10160"/>
                    <a:pt x="284973" y="8890"/>
                  </a:cubicBezTo>
                  <a:cubicBezTo>
                    <a:pt x="306179" y="8890"/>
                    <a:pt x="690431" y="6350"/>
                    <a:pt x="711637" y="5080"/>
                  </a:cubicBezTo>
                  <a:cubicBezTo>
                    <a:pt x="731994" y="3810"/>
                    <a:pt x="752352" y="2540"/>
                    <a:pt x="773558" y="2540"/>
                  </a:cubicBezTo>
                  <a:cubicBezTo>
                    <a:pt x="808336" y="1270"/>
                    <a:pt x="842265" y="0"/>
                    <a:pt x="877043" y="0"/>
                  </a:cubicBezTo>
                  <a:cubicBezTo>
                    <a:pt x="891463" y="0"/>
                    <a:pt x="906731" y="2540"/>
                    <a:pt x="921151" y="2540"/>
                  </a:cubicBezTo>
                  <a:cubicBezTo>
                    <a:pt x="961018" y="3810"/>
                    <a:pt x="1001734" y="5080"/>
                    <a:pt x="1041601" y="7620"/>
                  </a:cubicBezTo>
                  <a:cubicBezTo>
                    <a:pt x="1062807" y="8890"/>
                    <a:pt x="1084013" y="12700"/>
                    <a:pt x="1105219" y="16510"/>
                  </a:cubicBezTo>
                  <a:cubicBezTo>
                    <a:pt x="1110308" y="16510"/>
                    <a:pt x="1115397" y="16510"/>
                    <a:pt x="1119639" y="16510"/>
                  </a:cubicBezTo>
                  <a:cubicBezTo>
                    <a:pt x="1129344" y="17780"/>
                    <a:pt x="1138234" y="20320"/>
                    <a:pt x="1148394" y="21590"/>
                  </a:cubicBezTo>
                  <a:close/>
                  <a:moveTo>
                    <a:pt x="1158554" y="281863"/>
                  </a:moveTo>
                  <a:cubicBezTo>
                    <a:pt x="1159824" y="265353"/>
                    <a:pt x="1161094" y="252653"/>
                    <a:pt x="1161094" y="239953"/>
                  </a:cubicBezTo>
                  <a:cubicBezTo>
                    <a:pt x="1159824" y="229891"/>
                    <a:pt x="1158554" y="222545"/>
                    <a:pt x="1158554" y="214644"/>
                  </a:cubicBezTo>
                  <a:cubicBezTo>
                    <a:pt x="1158554" y="211041"/>
                    <a:pt x="1161094" y="207437"/>
                    <a:pt x="1159824" y="203833"/>
                  </a:cubicBezTo>
                  <a:cubicBezTo>
                    <a:pt x="1159824" y="200506"/>
                    <a:pt x="1158554" y="197041"/>
                    <a:pt x="1157284" y="193715"/>
                  </a:cubicBezTo>
                  <a:cubicBezTo>
                    <a:pt x="1152204" y="188586"/>
                    <a:pt x="1140774" y="82413"/>
                    <a:pt x="1140774" y="77285"/>
                  </a:cubicBezTo>
                  <a:cubicBezTo>
                    <a:pt x="1138234" y="72988"/>
                    <a:pt x="1135694" y="68552"/>
                    <a:pt x="1133154" y="63500"/>
                  </a:cubicBezTo>
                  <a:cubicBezTo>
                    <a:pt x="1131884" y="44450"/>
                    <a:pt x="1130614" y="43180"/>
                    <a:pt x="1117094" y="41910"/>
                  </a:cubicBezTo>
                  <a:cubicBezTo>
                    <a:pt x="1114549" y="41910"/>
                    <a:pt x="1112853" y="41910"/>
                    <a:pt x="1110308" y="40640"/>
                  </a:cubicBezTo>
                  <a:cubicBezTo>
                    <a:pt x="1089102" y="36830"/>
                    <a:pt x="1067048" y="31750"/>
                    <a:pt x="1045842" y="30480"/>
                  </a:cubicBezTo>
                  <a:cubicBezTo>
                    <a:pt x="994100" y="26670"/>
                    <a:pt x="941509" y="25400"/>
                    <a:pt x="889766" y="22860"/>
                  </a:cubicBezTo>
                  <a:cubicBezTo>
                    <a:pt x="882132" y="22860"/>
                    <a:pt x="873650" y="22860"/>
                    <a:pt x="866016" y="22860"/>
                  </a:cubicBezTo>
                  <a:cubicBezTo>
                    <a:pt x="853292" y="22860"/>
                    <a:pt x="840569" y="22860"/>
                    <a:pt x="828693" y="22860"/>
                  </a:cubicBezTo>
                  <a:cubicBezTo>
                    <a:pt x="801550" y="22860"/>
                    <a:pt x="774406" y="22860"/>
                    <a:pt x="748111" y="24130"/>
                  </a:cubicBezTo>
                  <a:cubicBezTo>
                    <a:pt x="725208" y="25400"/>
                    <a:pt x="339260" y="29210"/>
                    <a:pt x="316358" y="29210"/>
                  </a:cubicBezTo>
                  <a:cubicBezTo>
                    <a:pt x="279035" y="29210"/>
                    <a:pt x="241713" y="26670"/>
                    <a:pt x="204391" y="33020"/>
                  </a:cubicBezTo>
                  <a:cubicBezTo>
                    <a:pt x="184881" y="36830"/>
                    <a:pt x="166220" y="36830"/>
                    <a:pt x="147559" y="38100"/>
                  </a:cubicBezTo>
                  <a:cubicBezTo>
                    <a:pt x="115326" y="41910"/>
                    <a:pt x="83093" y="45720"/>
                    <a:pt x="49530" y="50800"/>
                  </a:cubicBezTo>
                  <a:cubicBezTo>
                    <a:pt x="36830" y="50800"/>
                    <a:pt x="34290" y="53340"/>
                    <a:pt x="33020" y="64810"/>
                  </a:cubicBezTo>
                  <a:cubicBezTo>
                    <a:pt x="31750" y="67305"/>
                    <a:pt x="31750" y="69800"/>
                    <a:pt x="30480" y="72295"/>
                  </a:cubicBezTo>
                  <a:cubicBezTo>
                    <a:pt x="29210" y="76453"/>
                    <a:pt x="26670" y="80473"/>
                    <a:pt x="25400" y="84631"/>
                  </a:cubicBezTo>
                  <a:cubicBezTo>
                    <a:pt x="20320" y="89066"/>
                    <a:pt x="26670" y="197457"/>
                    <a:pt x="29210" y="201892"/>
                  </a:cubicBezTo>
                  <a:cubicBezTo>
                    <a:pt x="29210" y="206605"/>
                    <a:pt x="29210" y="211456"/>
                    <a:pt x="30480" y="216169"/>
                  </a:cubicBezTo>
                  <a:cubicBezTo>
                    <a:pt x="30480" y="219634"/>
                    <a:pt x="33020" y="223099"/>
                    <a:pt x="33020" y="226565"/>
                  </a:cubicBezTo>
                  <a:cubicBezTo>
                    <a:pt x="33020" y="230307"/>
                    <a:pt x="33020" y="234049"/>
                    <a:pt x="31750" y="239953"/>
                  </a:cubicBezTo>
                  <a:cubicBezTo>
                    <a:pt x="31750" y="243763"/>
                    <a:pt x="31750" y="246303"/>
                    <a:pt x="31750" y="250113"/>
                  </a:cubicBezTo>
                  <a:cubicBezTo>
                    <a:pt x="31750" y="260273"/>
                    <a:pt x="35560" y="264083"/>
                    <a:pt x="44450" y="264083"/>
                  </a:cubicBezTo>
                  <a:cubicBezTo>
                    <a:pt x="58494" y="264083"/>
                    <a:pt x="70369" y="265353"/>
                    <a:pt x="81396" y="265353"/>
                  </a:cubicBezTo>
                  <a:cubicBezTo>
                    <a:pt x="97513" y="265353"/>
                    <a:pt x="114477" y="262813"/>
                    <a:pt x="130594" y="265353"/>
                  </a:cubicBezTo>
                  <a:cubicBezTo>
                    <a:pt x="156889" y="269163"/>
                    <a:pt x="183185" y="271703"/>
                    <a:pt x="209480" y="270433"/>
                  </a:cubicBezTo>
                  <a:cubicBezTo>
                    <a:pt x="226445" y="269163"/>
                    <a:pt x="242561" y="271703"/>
                    <a:pt x="259526" y="271703"/>
                  </a:cubicBezTo>
                  <a:cubicBezTo>
                    <a:pt x="284125" y="271703"/>
                    <a:pt x="308724" y="270433"/>
                    <a:pt x="333323" y="271703"/>
                  </a:cubicBezTo>
                  <a:cubicBezTo>
                    <a:pt x="369797" y="272973"/>
                    <a:pt x="770165" y="262813"/>
                    <a:pt x="807487" y="265353"/>
                  </a:cubicBezTo>
                  <a:cubicBezTo>
                    <a:pt x="823604" y="266623"/>
                    <a:pt x="839720" y="267893"/>
                    <a:pt x="854989" y="267893"/>
                  </a:cubicBezTo>
                  <a:cubicBezTo>
                    <a:pt x="882980" y="270433"/>
                    <a:pt x="910124" y="266623"/>
                    <a:pt x="938116" y="270433"/>
                  </a:cubicBezTo>
                  <a:cubicBezTo>
                    <a:pt x="961018" y="272973"/>
                    <a:pt x="983921" y="272973"/>
                    <a:pt x="1006823" y="275513"/>
                  </a:cubicBezTo>
                  <a:cubicBezTo>
                    <a:pt x="1040753" y="279323"/>
                    <a:pt x="1074682" y="281863"/>
                    <a:pt x="1108612" y="283133"/>
                  </a:cubicBezTo>
                  <a:cubicBezTo>
                    <a:pt x="1121335" y="283133"/>
                    <a:pt x="1138234" y="281863"/>
                    <a:pt x="1158554" y="281863"/>
                  </a:cubicBezTo>
                  <a:close/>
                </a:path>
              </a:pathLst>
            </a:custGeom>
            <a:solidFill>
              <a:srgbClr val="EDE8FF">
                <a:alpha val="69804"/>
              </a:srgbClr>
            </a:solidFill>
          </p:spPr>
        </p:sp>
      </p:grpSp>
      <p:grpSp>
        <p:nvGrpSpPr>
          <p:cNvPr id="135" name="Group 135"/>
          <p:cNvGrpSpPr/>
          <p:nvPr/>
        </p:nvGrpSpPr>
        <p:grpSpPr>
          <a:xfrm>
            <a:off x="756000" y="3032224"/>
            <a:ext cx="992091" cy="427917"/>
            <a:chOff x="0" y="0"/>
            <a:chExt cx="736983" cy="317882"/>
          </a:xfrm>
        </p:grpSpPr>
        <p:sp>
          <p:nvSpPr>
            <p:cNvPr id="136" name="Freeform 136"/>
            <p:cNvSpPr/>
            <p:nvPr/>
          </p:nvSpPr>
          <p:spPr>
            <a:xfrm>
              <a:off x="10160" y="16510"/>
              <a:ext cx="714123" cy="289942"/>
            </a:xfrm>
            <a:custGeom>
              <a:avLst/>
              <a:gdLst/>
              <a:ahLst/>
              <a:cxnLst/>
              <a:rect l="l" t="t" r="r" b="b"/>
              <a:pathLst>
                <a:path w="714123" h="289942">
                  <a:moveTo>
                    <a:pt x="714123" y="289942"/>
                  </a:moveTo>
                  <a:lnTo>
                    <a:pt x="0" y="282322"/>
                  </a:lnTo>
                  <a:lnTo>
                    <a:pt x="0" y="113786"/>
                  </a:lnTo>
                  <a:lnTo>
                    <a:pt x="17780" y="19050"/>
                  </a:lnTo>
                  <a:lnTo>
                    <a:pt x="353865" y="0"/>
                  </a:lnTo>
                  <a:lnTo>
                    <a:pt x="695073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37" name="Freeform 137"/>
            <p:cNvSpPr/>
            <p:nvPr/>
          </p:nvSpPr>
          <p:spPr>
            <a:xfrm>
              <a:off x="-3810" y="0"/>
              <a:ext cx="743333" cy="316612"/>
            </a:xfrm>
            <a:custGeom>
              <a:avLst/>
              <a:gdLst/>
              <a:ahLst/>
              <a:cxnLst/>
              <a:rect l="l" t="t" r="r" b="b"/>
              <a:pathLst>
                <a:path w="743333" h="316612">
                  <a:moveTo>
                    <a:pt x="709043" y="21590"/>
                  </a:moveTo>
                  <a:cubicBezTo>
                    <a:pt x="710313" y="34290"/>
                    <a:pt x="710313" y="44450"/>
                    <a:pt x="711583" y="54610"/>
                  </a:cubicBezTo>
                  <a:cubicBezTo>
                    <a:pt x="714123" y="67290"/>
                    <a:pt x="715393" y="71552"/>
                    <a:pt x="717933" y="75661"/>
                  </a:cubicBezTo>
                  <a:cubicBezTo>
                    <a:pt x="717933" y="81596"/>
                    <a:pt x="730633" y="198629"/>
                    <a:pt x="736983" y="204564"/>
                  </a:cubicBezTo>
                  <a:cubicBezTo>
                    <a:pt x="743333" y="213543"/>
                    <a:pt x="739523" y="222675"/>
                    <a:pt x="739523" y="231654"/>
                  </a:cubicBezTo>
                  <a:cubicBezTo>
                    <a:pt x="739523" y="239568"/>
                    <a:pt x="740793" y="246873"/>
                    <a:pt x="742063" y="255652"/>
                  </a:cubicBezTo>
                  <a:cubicBezTo>
                    <a:pt x="742063" y="277242"/>
                    <a:pt x="742063" y="291212"/>
                    <a:pt x="742063" y="315342"/>
                  </a:cubicBezTo>
                  <a:cubicBezTo>
                    <a:pt x="719203" y="315342"/>
                    <a:pt x="698883" y="316612"/>
                    <a:pt x="681713" y="315342"/>
                  </a:cubicBezTo>
                  <a:cubicBezTo>
                    <a:pt x="649225" y="310262"/>
                    <a:pt x="616238" y="316612"/>
                    <a:pt x="583751" y="311532"/>
                  </a:cubicBezTo>
                  <a:cubicBezTo>
                    <a:pt x="564258" y="307722"/>
                    <a:pt x="545266" y="310262"/>
                    <a:pt x="525773" y="307722"/>
                  </a:cubicBezTo>
                  <a:cubicBezTo>
                    <a:pt x="516777" y="306452"/>
                    <a:pt x="507780" y="305182"/>
                    <a:pt x="498784" y="303912"/>
                  </a:cubicBezTo>
                  <a:cubicBezTo>
                    <a:pt x="493286" y="303912"/>
                    <a:pt x="488288" y="305182"/>
                    <a:pt x="482790" y="305182"/>
                  </a:cubicBezTo>
                  <a:cubicBezTo>
                    <a:pt x="468796" y="303912"/>
                    <a:pt x="430311" y="305182"/>
                    <a:pt x="416316" y="303912"/>
                  </a:cubicBezTo>
                  <a:cubicBezTo>
                    <a:pt x="406320" y="302642"/>
                    <a:pt x="206398" y="311532"/>
                    <a:pt x="196402" y="310262"/>
                  </a:cubicBezTo>
                  <a:cubicBezTo>
                    <a:pt x="193903" y="310262"/>
                    <a:pt x="190904" y="311532"/>
                    <a:pt x="188405" y="311532"/>
                  </a:cubicBezTo>
                  <a:cubicBezTo>
                    <a:pt x="182407" y="311532"/>
                    <a:pt x="176909" y="312802"/>
                    <a:pt x="170912" y="312802"/>
                  </a:cubicBezTo>
                  <a:cubicBezTo>
                    <a:pt x="155917" y="312802"/>
                    <a:pt x="141423" y="311532"/>
                    <a:pt x="126429" y="310262"/>
                  </a:cubicBezTo>
                  <a:cubicBezTo>
                    <a:pt x="117432" y="308992"/>
                    <a:pt x="108436" y="307722"/>
                    <a:pt x="99939" y="306452"/>
                  </a:cubicBezTo>
                  <a:cubicBezTo>
                    <a:pt x="83945" y="305182"/>
                    <a:pt x="67952" y="303912"/>
                    <a:pt x="48260" y="303912"/>
                  </a:cubicBezTo>
                  <a:cubicBezTo>
                    <a:pt x="38100" y="303912"/>
                    <a:pt x="29210" y="303912"/>
                    <a:pt x="19050" y="302642"/>
                  </a:cubicBezTo>
                  <a:cubicBezTo>
                    <a:pt x="10160" y="301372"/>
                    <a:pt x="5080" y="295022"/>
                    <a:pt x="7620" y="286132"/>
                  </a:cubicBezTo>
                  <a:cubicBezTo>
                    <a:pt x="16510" y="254482"/>
                    <a:pt x="12700" y="250677"/>
                    <a:pt x="11430" y="246721"/>
                  </a:cubicBezTo>
                  <a:cubicBezTo>
                    <a:pt x="10160" y="238654"/>
                    <a:pt x="6350" y="230741"/>
                    <a:pt x="7620" y="222675"/>
                  </a:cubicBezTo>
                  <a:cubicBezTo>
                    <a:pt x="5080" y="212630"/>
                    <a:pt x="0" y="88292"/>
                    <a:pt x="7620" y="78096"/>
                  </a:cubicBezTo>
                  <a:cubicBezTo>
                    <a:pt x="8890" y="76117"/>
                    <a:pt x="7620" y="73987"/>
                    <a:pt x="8890" y="72008"/>
                  </a:cubicBezTo>
                  <a:cubicBezTo>
                    <a:pt x="10160" y="68812"/>
                    <a:pt x="12700" y="6531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5457" y="30480"/>
                    <a:pt x="63453" y="29210"/>
                  </a:cubicBezTo>
                  <a:cubicBezTo>
                    <a:pt x="76948" y="25400"/>
                    <a:pt x="90443" y="22860"/>
                    <a:pt x="104438" y="20320"/>
                  </a:cubicBezTo>
                  <a:cubicBezTo>
                    <a:pt x="113934" y="17780"/>
                    <a:pt x="123430" y="16510"/>
                    <a:pt x="132427" y="13970"/>
                  </a:cubicBezTo>
                  <a:cubicBezTo>
                    <a:pt x="141423" y="11430"/>
                    <a:pt x="150919" y="8890"/>
                    <a:pt x="159916" y="8890"/>
                  </a:cubicBezTo>
                  <a:cubicBezTo>
                    <a:pt x="169912" y="7620"/>
                    <a:pt x="179908" y="10160"/>
                    <a:pt x="189904" y="8890"/>
                  </a:cubicBezTo>
                  <a:cubicBezTo>
                    <a:pt x="202399" y="8890"/>
                    <a:pt x="428811" y="6350"/>
                    <a:pt x="441306" y="5080"/>
                  </a:cubicBezTo>
                  <a:cubicBezTo>
                    <a:pt x="453302" y="3810"/>
                    <a:pt x="465297" y="2540"/>
                    <a:pt x="477792" y="2540"/>
                  </a:cubicBezTo>
                  <a:cubicBezTo>
                    <a:pt x="498284" y="1270"/>
                    <a:pt x="518276" y="0"/>
                    <a:pt x="538768" y="0"/>
                  </a:cubicBezTo>
                  <a:cubicBezTo>
                    <a:pt x="547265" y="0"/>
                    <a:pt x="556262" y="2540"/>
                    <a:pt x="564758" y="2540"/>
                  </a:cubicBezTo>
                  <a:cubicBezTo>
                    <a:pt x="588249" y="3810"/>
                    <a:pt x="612240" y="5080"/>
                    <a:pt x="635731" y="7620"/>
                  </a:cubicBezTo>
                  <a:cubicBezTo>
                    <a:pt x="648226" y="8890"/>
                    <a:pt x="660721" y="12700"/>
                    <a:pt x="673216" y="16510"/>
                  </a:cubicBezTo>
                  <a:cubicBezTo>
                    <a:pt x="676215" y="16510"/>
                    <a:pt x="679214" y="16510"/>
                    <a:pt x="681713" y="16510"/>
                  </a:cubicBezTo>
                  <a:cubicBezTo>
                    <a:pt x="689993" y="17780"/>
                    <a:pt x="698883" y="20320"/>
                    <a:pt x="709043" y="21590"/>
                  </a:cubicBezTo>
                  <a:close/>
                  <a:moveTo>
                    <a:pt x="719203" y="298832"/>
                  </a:moveTo>
                  <a:cubicBezTo>
                    <a:pt x="720473" y="282322"/>
                    <a:pt x="721743" y="269622"/>
                    <a:pt x="721743" y="256922"/>
                  </a:cubicBezTo>
                  <a:cubicBezTo>
                    <a:pt x="720473" y="246112"/>
                    <a:pt x="719203" y="238046"/>
                    <a:pt x="719203" y="229371"/>
                  </a:cubicBezTo>
                  <a:cubicBezTo>
                    <a:pt x="719203" y="225414"/>
                    <a:pt x="721743" y="221457"/>
                    <a:pt x="720473" y="217500"/>
                  </a:cubicBezTo>
                  <a:cubicBezTo>
                    <a:pt x="720473" y="213848"/>
                    <a:pt x="719203" y="210043"/>
                    <a:pt x="717933" y="206391"/>
                  </a:cubicBezTo>
                  <a:cubicBezTo>
                    <a:pt x="712853" y="200760"/>
                    <a:pt x="701423" y="84183"/>
                    <a:pt x="701423" y="78552"/>
                  </a:cubicBezTo>
                  <a:cubicBezTo>
                    <a:pt x="698883" y="73834"/>
                    <a:pt x="696343" y="68964"/>
                    <a:pt x="693803" y="63500"/>
                  </a:cubicBezTo>
                  <a:cubicBezTo>
                    <a:pt x="692533" y="44450"/>
                    <a:pt x="691263" y="43180"/>
                    <a:pt x="680213" y="41910"/>
                  </a:cubicBezTo>
                  <a:cubicBezTo>
                    <a:pt x="678714" y="41910"/>
                    <a:pt x="677714" y="41910"/>
                    <a:pt x="676215" y="40640"/>
                  </a:cubicBezTo>
                  <a:cubicBezTo>
                    <a:pt x="663720" y="36830"/>
                    <a:pt x="650725" y="31750"/>
                    <a:pt x="638230" y="30480"/>
                  </a:cubicBezTo>
                  <a:cubicBezTo>
                    <a:pt x="607742" y="26670"/>
                    <a:pt x="576754" y="25400"/>
                    <a:pt x="546265" y="22860"/>
                  </a:cubicBezTo>
                  <a:cubicBezTo>
                    <a:pt x="541767" y="22860"/>
                    <a:pt x="536769" y="22860"/>
                    <a:pt x="532271" y="22860"/>
                  </a:cubicBezTo>
                  <a:cubicBezTo>
                    <a:pt x="524774" y="22860"/>
                    <a:pt x="517277" y="22860"/>
                    <a:pt x="510279" y="22860"/>
                  </a:cubicBezTo>
                  <a:cubicBezTo>
                    <a:pt x="494286" y="22860"/>
                    <a:pt x="478292" y="22860"/>
                    <a:pt x="462798" y="24130"/>
                  </a:cubicBezTo>
                  <a:cubicBezTo>
                    <a:pt x="449303" y="25400"/>
                    <a:pt x="221892" y="29210"/>
                    <a:pt x="208397" y="29210"/>
                  </a:cubicBezTo>
                  <a:cubicBezTo>
                    <a:pt x="186406" y="29210"/>
                    <a:pt x="164414" y="26670"/>
                    <a:pt x="142423" y="33020"/>
                  </a:cubicBezTo>
                  <a:cubicBezTo>
                    <a:pt x="130927" y="36830"/>
                    <a:pt x="119931" y="36830"/>
                    <a:pt x="108936" y="38100"/>
                  </a:cubicBezTo>
                  <a:cubicBezTo>
                    <a:pt x="89943" y="41910"/>
                    <a:pt x="70951" y="45720"/>
                    <a:pt x="49530" y="50800"/>
                  </a:cubicBezTo>
                  <a:cubicBezTo>
                    <a:pt x="36830" y="50800"/>
                    <a:pt x="34290" y="53340"/>
                    <a:pt x="33020" y="64855"/>
                  </a:cubicBezTo>
                  <a:cubicBezTo>
                    <a:pt x="31750" y="67595"/>
                    <a:pt x="31750" y="70334"/>
                    <a:pt x="30480" y="73073"/>
                  </a:cubicBezTo>
                  <a:cubicBezTo>
                    <a:pt x="29210" y="77639"/>
                    <a:pt x="26670" y="82053"/>
                    <a:pt x="25400" y="86618"/>
                  </a:cubicBezTo>
                  <a:cubicBezTo>
                    <a:pt x="20320" y="91488"/>
                    <a:pt x="26670" y="210500"/>
                    <a:pt x="29210" y="215370"/>
                  </a:cubicBezTo>
                  <a:cubicBezTo>
                    <a:pt x="29210" y="220544"/>
                    <a:pt x="29210" y="225871"/>
                    <a:pt x="30480" y="231045"/>
                  </a:cubicBezTo>
                  <a:cubicBezTo>
                    <a:pt x="30480" y="234850"/>
                    <a:pt x="33020" y="238654"/>
                    <a:pt x="33020" y="242459"/>
                  </a:cubicBezTo>
                  <a:cubicBezTo>
                    <a:pt x="33020" y="246568"/>
                    <a:pt x="33020" y="250677"/>
                    <a:pt x="31750" y="256922"/>
                  </a:cubicBezTo>
                  <a:cubicBezTo>
                    <a:pt x="31750" y="260732"/>
                    <a:pt x="31750" y="263272"/>
                    <a:pt x="31750" y="267082"/>
                  </a:cubicBezTo>
                  <a:cubicBezTo>
                    <a:pt x="31750" y="277242"/>
                    <a:pt x="35560" y="281052"/>
                    <a:pt x="44450" y="281052"/>
                  </a:cubicBezTo>
                  <a:cubicBezTo>
                    <a:pt x="56456" y="281052"/>
                    <a:pt x="63453" y="282322"/>
                    <a:pt x="69951" y="282322"/>
                  </a:cubicBezTo>
                  <a:cubicBezTo>
                    <a:pt x="79447" y="282322"/>
                    <a:pt x="89443" y="279782"/>
                    <a:pt x="98940" y="282322"/>
                  </a:cubicBezTo>
                  <a:cubicBezTo>
                    <a:pt x="114434" y="286132"/>
                    <a:pt x="129928" y="288672"/>
                    <a:pt x="145422" y="287402"/>
                  </a:cubicBezTo>
                  <a:cubicBezTo>
                    <a:pt x="155418" y="286132"/>
                    <a:pt x="164914" y="288672"/>
                    <a:pt x="174910" y="288672"/>
                  </a:cubicBezTo>
                  <a:cubicBezTo>
                    <a:pt x="189404" y="288672"/>
                    <a:pt x="203899" y="287402"/>
                    <a:pt x="218393" y="288672"/>
                  </a:cubicBezTo>
                  <a:cubicBezTo>
                    <a:pt x="239885" y="289942"/>
                    <a:pt x="475793" y="279782"/>
                    <a:pt x="497784" y="282322"/>
                  </a:cubicBezTo>
                  <a:cubicBezTo>
                    <a:pt x="507281" y="283592"/>
                    <a:pt x="516777" y="284862"/>
                    <a:pt x="525773" y="284862"/>
                  </a:cubicBezTo>
                  <a:cubicBezTo>
                    <a:pt x="542267" y="287402"/>
                    <a:pt x="558261" y="283592"/>
                    <a:pt x="574754" y="287402"/>
                  </a:cubicBezTo>
                  <a:cubicBezTo>
                    <a:pt x="588249" y="289942"/>
                    <a:pt x="601744" y="289942"/>
                    <a:pt x="615239" y="292482"/>
                  </a:cubicBezTo>
                  <a:cubicBezTo>
                    <a:pt x="635231" y="296292"/>
                    <a:pt x="655223" y="298832"/>
                    <a:pt x="675215" y="300102"/>
                  </a:cubicBezTo>
                  <a:cubicBezTo>
                    <a:pt x="682712" y="300102"/>
                    <a:pt x="698883" y="298832"/>
                    <a:pt x="719203" y="298832"/>
                  </a:cubicBezTo>
                  <a:close/>
                </a:path>
              </a:pathLst>
            </a:custGeom>
            <a:solidFill>
              <a:srgbClr val="876ADB">
                <a:alpha val="69804"/>
              </a:srgbClr>
            </a:solidFill>
          </p:spPr>
        </p:sp>
      </p:grpSp>
      <p:grpSp>
        <p:nvGrpSpPr>
          <p:cNvPr id="138" name="Group 138"/>
          <p:cNvGrpSpPr/>
          <p:nvPr/>
        </p:nvGrpSpPr>
        <p:grpSpPr>
          <a:xfrm>
            <a:off x="756000" y="3466798"/>
            <a:ext cx="992091" cy="427917"/>
            <a:chOff x="0" y="0"/>
            <a:chExt cx="736983" cy="317882"/>
          </a:xfrm>
        </p:grpSpPr>
        <p:sp>
          <p:nvSpPr>
            <p:cNvPr id="139" name="Freeform 139"/>
            <p:cNvSpPr/>
            <p:nvPr/>
          </p:nvSpPr>
          <p:spPr>
            <a:xfrm>
              <a:off x="10160" y="16510"/>
              <a:ext cx="714123" cy="289942"/>
            </a:xfrm>
            <a:custGeom>
              <a:avLst/>
              <a:gdLst/>
              <a:ahLst/>
              <a:cxnLst/>
              <a:rect l="l" t="t" r="r" b="b"/>
              <a:pathLst>
                <a:path w="714123" h="289942">
                  <a:moveTo>
                    <a:pt x="714123" y="289942"/>
                  </a:moveTo>
                  <a:lnTo>
                    <a:pt x="0" y="282322"/>
                  </a:lnTo>
                  <a:lnTo>
                    <a:pt x="0" y="113786"/>
                  </a:lnTo>
                  <a:lnTo>
                    <a:pt x="17780" y="19050"/>
                  </a:lnTo>
                  <a:lnTo>
                    <a:pt x="353865" y="0"/>
                  </a:lnTo>
                  <a:lnTo>
                    <a:pt x="695073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40" name="Freeform 140"/>
            <p:cNvSpPr/>
            <p:nvPr/>
          </p:nvSpPr>
          <p:spPr>
            <a:xfrm>
              <a:off x="-3810" y="0"/>
              <a:ext cx="743333" cy="316612"/>
            </a:xfrm>
            <a:custGeom>
              <a:avLst/>
              <a:gdLst/>
              <a:ahLst/>
              <a:cxnLst/>
              <a:rect l="l" t="t" r="r" b="b"/>
              <a:pathLst>
                <a:path w="743333" h="316612">
                  <a:moveTo>
                    <a:pt x="709043" y="21590"/>
                  </a:moveTo>
                  <a:cubicBezTo>
                    <a:pt x="710313" y="34290"/>
                    <a:pt x="710313" y="44450"/>
                    <a:pt x="711583" y="54610"/>
                  </a:cubicBezTo>
                  <a:cubicBezTo>
                    <a:pt x="714123" y="67290"/>
                    <a:pt x="715393" y="71552"/>
                    <a:pt x="717933" y="75661"/>
                  </a:cubicBezTo>
                  <a:cubicBezTo>
                    <a:pt x="717933" y="81596"/>
                    <a:pt x="730633" y="198629"/>
                    <a:pt x="736983" y="204564"/>
                  </a:cubicBezTo>
                  <a:cubicBezTo>
                    <a:pt x="743333" y="213543"/>
                    <a:pt x="739523" y="222675"/>
                    <a:pt x="739523" y="231654"/>
                  </a:cubicBezTo>
                  <a:cubicBezTo>
                    <a:pt x="739523" y="239568"/>
                    <a:pt x="740793" y="246873"/>
                    <a:pt x="742063" y="255652"/>
                  </a:cubicBezTo>
                  <a:cubicBezTo>
                    <a:pt x="742063" y="277242"/>
                    <a:pt x="742063" y="291212"/>
                    <a:pt x="742063" y="315342"/>
                  </a:cubicBezTo>
                  <a:cubicBezTo>
                    <a:pt x="719203" y="315342"/>
                    <a:pt x="698883" y="316612"/>
                    <a:pt x="681713" y="315342"/>
                  </a:cubicBezTo>
                  <a:cubicBezTo>
                    <a:pt x="649225" y="310262"/>
                    <a:pt x="616238" y="316612"/>
                    <a:pt x="583751" y="311532"/>
                  </a:cubicBezTo>
                  <a:cubicBezTo>
                    <a:pt x="564258" y="307722"/>
                    <a:pt x="545266" y="310262"/>
                    <a:pt x="525773" y="307722"/>
                  </a:cubicBezTo>
                  <a:cubicBezTo>
                    <a:pt x="516777" y="306452"/>
                    <a:pt x="507780" y="305182"/>
                    <a:pt x="498784" y="303912"/>
                  </a:cubicBezTo>
                  <a:cubicBezTo>
                    <a:pt x="493286" y="303912"/>
                    <a:pt x="488288" y="305182"/>
                    <a:pt x="482790" y="305182"/>
                  </a:cubicBezTo>
                  <a:cubicBezTo>
                    <a:pt x="468796" y="303912"/>
                    <a:pt x="430311" y="305182"/>
                    <a:pt x="416316" y="303912"/>
                  </a:cubicBezTo>
                  <a:cubicBezTo>
                    <a:pt x="406320" y="302642"/>
                    <a:pt x="206398" y="311532"/>
                    <a:pt x="196402" y="310262"/>
                  </a:cubicBezTo>
                  <a:cubicBezTo>
                    <a:pt x="193903" y="310262"/>
                    <a:pt x="190904" y="311532"/>
                    <a:pt x="188405" y="311532"/>
                  </a:cubicBezTo>
                  <a:cubicBezTo>
                    <a:pt x="182407" y="311532"/>
                    <a:pt x="176909" y="312802"/>
                    <a:pt x="170912" y="312802"/>
                  </a:cubicBezTo>
                  <a:cubicBezTo>
                    <a:pt x="155917" y="312802"/>
                    <a:pt x="141423" y="311532"/>
                    <a:pt x="126429" y="310262"/>
                  </a:cubicBezTo>
                  <a:cubicBezTo>
                    <a:pt x="117432" y="308992"/>
                    <a:pt x="108436" y="307722"/>
                    <a:pt x="99939" y="306452"/>
                  </a:cubicBezTo>
                  <a:cubicBezTo>
                    <a:pt x="83945" y="305182"/>
                    <a:pt x="67952" y="303912"/>
                    <a:pt x="48260" y="303912"/>
                  </a:cubicBezTo>
                  <a:cubicBezTo>
                    <a:pt x="38100" y="303912"/>
                    <a:pt x="29210" y="303912"/>
                    <a:pt x="19050" y="302642"/>
                  </a:cubicBezTo>
                  <a:cubicBezTo>
                    <a:pt x="10160" y="301372"/>
                    <a:pt x="5080" y="295022"/>
                    <a:pt x="7620" y="286132"/>
                  </a:cubicBezTo>
                  <a:cubicBezTo>
                    <a:pt x="16510" y="254482"/>
                    <a:pt x="12700" y="250677"/>
                    <a:pt x="11430" y="246721"/>
                  </a:cubicBezTo>
                  <a:cubicBezTo>
                    <a:pt x="10160" y="238654"/>
                    <a:pt x="6350" y="230741"/>
                    <a:pt x="7620" y="222675"/>
                  </a:cubicBezTo>
                  <a:cubicBezTo>
                    <a:pt x="5080" y="212630"/>
                    <a:pt x="0" y="88292"/>
                    <a:pt x="7620" y="78096"/>
                  </a:cubicBezTo>
                  <a:cubicBezTo>
                    <a:pt x="8890" y="76117"/>
                    <a:pt x="7620" y="73987"/>
                    <a:pt x="8890" y="72008"/>
                  </a:cubicBezTo>
                  <a:cubicBezTo>
                    <a:pt x="10160" y="68812"/>
                    <a:pt x="12700" y="6531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5457" y="30480"/>
                    <a:pt x="63453" y="29210"/>
                  </a:cubicBezTo>
                  <a:cubicBezTo>
                    <a:pt x="76948" y="25400"/>
                    <a:pt x="90443" y="22860"/>
                    <a:pt x="104438" y="20320"/>
                  </a:cubicBezTo>
                  <a:cubicBezTo>
                    <a:pt x="113934" y="17780"/>
                    <a:pt x="123430" y="16510"/>
                    <a:pt x="132427" y="13970"/>
                  </a:cubicBezTo>
                  <a:cubicBezTo>
                    <a:pt x="141423" y="11430"/>
                    <a:pt x="150919" y="8890"/>
                    <a:pt x="159916" y="8890"/>
                  </a:cubicBezTo>
                  <a:cubicBezTo>
                    <a:pt x="169912" y="7620"/>
                    <a:pt x="179908" y="10160"/>
                    <a:pt x="189904" y="8890"/>
                  </a:cubicBezTo>
                  <a:cubicBezTo>
                    <a:pt x="202399" y="8890"/>
                    <a:pt x="428811" y="6350"/>
                    <a:pt x="441306" y="5080"/>
                  </a:cubicBezTo>
                  <a:cubicBezTo>
                    <a:pt x="453302" y="3810"/>
                    <a:pt x="465297" y="2540"/>
                    <a:pt x="477792" y="2540"/>
                  </a:cubicBezTo>
                  <a:cubicBezTo>
                    <a:pt x="498284" y="1270"/>
                    <a:pt x="518276" y="0"/>
                    <a:pt x="538768" y="0"/>
                  </a:cubicBezTo>
                  <a:cubicBezTo>
                    <a:pt x="547265" y="0"/>
                    <a:pt x="556262" y="2540"/>
                    <a:pt x="564758" y="2540"/>
                  </a:cubicBezTo>
                  <a:cubicBezTo>
                    <a:pt x="588249" y="3810"/>
                    <a:pt x="612240" y="5080"/>
                    <a:pt x="635731" y="7620"/>
                  </a:cubicBezTo>
                  <a:cubicBezTo>
                    <a:pt x="648226" y="8890"/>
                    <a:pt x="660721" y="12700"/>
                    <a:pt x="673216" y="16510"/>
                  </a:cubicBezTo>
                  <a:cubicBezTo>
                    <a:pt x="676215" y="16510"/>
                    <a:pt x="679214" y="16510"/>
                    <a:pt x="681713" y="16510"/>
                  </a:cubicBezTo>
                  <a:cubicBezTo>
                    <a:pt x="689993" y="17780"/>
                    <a:pt x="698883" y="20320"/>
                    <a:pt x="709043" y="21590"/>
                  </a:cubicBezTo>
                  <a:close/>
                  <a:moveTo>
                    <a:pt x="719203" y="298832"/>
                  </a:moveTo>
                  <a:cubicBezTo>
                    <a:pt x="720473" y="282322"/>
                    <a:pt x="721743" y="269622"/>
                    <a:pt x="721743" y="256922"/>
                  </a:cubicBezTo>
                  <a:cubicBezTo>
                    <a:pt x="720473" y="246112"/>
                    <a:pt x="719203" y="238046"/>
                    <a:pt x="719203" y="229371"/>
                  </a:cubicBezTo>
                  <a:cubicBezTo>
                    <a:pt x="719203" y="225414"/>
                    <a:pt x="721743" y="221457"/>
                    <a:pt x="720473" y="217500"/>
                  </a:cubicBezTo>
                  <a:cubicBezTo>
                    <a:pt x="720473" y="213848"/>
                    <a:pt x="719203" y="210043"/>
                    <a:pt x="717933" y="206391"/>
                  </a:cubicBezTo>
                  <a:cubicBezTo>
                    <a:pt x="712853" y="200760"/>
                    <a:pt x="701423" y="84183"/>
                    <a:pt x="701423" y="78552"/>
                  </a:cubicBezTo>
                  <a:cubicBezTo>
                    <a:pt x="698883" y="73834"/>
                    <a:pt x="696343" y="68964"/>
                    <a:pt x="693803" y="63500"/>
                  </a:cubicBezTo>
                  <a:cubicBezTo>
                    <a:pt x="692533" y="44450"/>
                    <a:pt x="691263" y="43180"/>
                    <a:pt x="680213" y="41910"/>
                  </a:cubicBezTo>
                  <a:cubicBezTo>
                    <a:pt x="678714" y="41910"/>
                    <a:pt x="677714" y="41910"/>
                    <a:pt x="676215" y="40640"/>
                  </a:cubicBezTo>
                  <a:cubicBezTo>
                    <a:pt x="663720" y="36830"/>
                    <a:pt x="650725" y="31750"/>
                    <a:pt x="638230" y="30480"/>
                  </a:cubicBezTo>
                  <a:cubicBezTo>
                    <a:pt x="607742" y="26670"/>
                    <a:pt x="576754" y="25400"/>
                    <a:pt x="546265" y="22860"/>
                  </a:cubicBezTo>
                  <a:cubicBezTo>
                    <a:pt x="541767" y="22860"/>
                    <a:pt x="536769" y="22860"/>
                    <a:pt x="532271" y="22860"/>
                  </a:cubicBezTo>
                  <a:cubicBezTo>
                    <a:pt x="524774" y="22860"/>
                    <a:pt x="517277" y="22860"/>
                    <a:pt x="510279" y="22860"/>
                  </a:cubicBezTo>
                  <a:cubicBezTo>
                    <a:pt x="494286" y="22860"/>
                    <a:pt x="478292" y="22860"/>
                    <a:pt x="462798" y="24130"/>
                  </a:cubicBezTo>
                  <a:cubicBezTo>
                    <a:pt x="449303" y="25400"/>
                    <a:pt x="221892" y="29210"/>
                    <a:pt x="208397" y="29210"/>
                  </a:cubicBezTo>
                  <a:cubicBezTo>
                    <a:pt x="186406" y="29210"/>
                    <a:pt x="164414" y="26670"/>
                    <a:pt x="142423" y="33020"/>
                  </a:cubicBezTo>
                  <a:cubicBezTo>
                    <a:pt x="130927" y="36830"/>
                    <a:pt x="119931" y="36830"/>
                    <a:pt x="108936" y="38100"/>
                  </a:cubicBezTo>
                  <a:cubicBezTo>
                    <a:pt x="89943" y="41910"/>
                    <a:pt x="70951" y="45720"/>
                    <a:pt x="49530" y="50800"/>
                  </a:cubicBezTo>
                  <a:cubicBezTo>
                    <a:pt x="36830" y="50800"/>
                    <a:pt x="34290" y="53340"/>
                    <a:pt x="33020" y="64855"/>
                  </a:cubicBezTo>
                  <a:cubicBezTo>
                    <a:pt x="31750" y="67595"/>
                    <a:pt x="31750" y="70334"/>
                    <a:pt x="30480" y="73073"/>
                  </a:cubicBezTo>
                  <a:cubicBezTo>
                    <a:pt x="29210" y="77639"/>
                    <a:pt x="26670" y="82053"/>
                    <a:pt x="25400" y="86618"/>
                  </a:cubicBezTo>
                  <a:cubicBezTo>
                    <a:pt x="20320" y="91488"/>
                    <a:pt x="26670" y="210500"/>
                    <a:pt x="29210" y="215370"/>
                  </a:cubicBezTo>
                  <a:cubicBezTo>
                    <a:pt x="29210" y="220544"/>
                    <a:pt x="29210" y="225871"/>
                    <a:pt x="30480" y="231045"/>
                  </a:cubicBezTo>
                  <a:cubicBezTo>
                    <a:pt x="30480" y="234850"/>
                    <a:pt x="33020" y="238654"/>
                    <a:pt x="33020" y="242459"/>
                  </a:cubicBezTo>
                  <a:cubicBezTo>
                    <a:pt x="33020" y="246568"/>
                    <a:pt x="33020" y="250677"/>
                    <a:pt x="31750" y="256922"/>
                  </a:cubicBezTo>
                  <a:cubicBezTo>
                    <a:pt x="31750" y="260732"/>
                    <a:pt x="31750" y="263272"/>
                    <a:pt x="31750" y="267082"/>
                  </a:cubicBezTo>
                  <a:cubicBezTo>
                    <a:pt x="31750" y="277242"/>
                    <a:pt x="35560" y="281052"/>
                    <a:pt x="44450" y="281052"/>
                  </a:cubicBezTo>
                  <a:cubicBezTo>
                    <a:pt x="56456" y="281052"/>
                    <a:pt x="63453" y="282322"/>
                    <a:pt x="69951" y="282322"/>
                  </a:cubicBezTo>
                  <a:cubicBezTo>
                    <a:pt x="79447" y="282322"/>
                    <a:pt x="89443" y="279782"/>
                    <a:pt x="98940" y="282322"/>
                  </a:cubicBezTo>
                  <a:cubicBezTo>
                    <a:pt x="114434" y="286132"/>
                    <a:pt x="129928" y="288672"/>
                    <a:pt x="145422" y="287402"/>
                  </a:cubicBezTo>
                  <a:cubicBezTo>
                    <a:pt x="155418" y="286132"/>
                    <a:pt x="164914" y="288672"/>
                    <a:pt x="174910" y="288672"/>
                  </a:cubicBezTo>
                  <a:cubicBezTo>
                    <a:pt x="189404" y="288672"/>
                    <a:pt x="203899" y="287402"/>
                    <a:pt x="218393" y="288672"/>
                  </a:cubicBezTo>
                  <a:cubicBezTo>
                    <a:pt x="239885" y="289942"/>
                    <a:pt x="475793" y="279782"/>
                    <a:pt x="497784" y="282322"/>
                  </a:cubicBezTo>
                  <a:cubicBezTo>
                    <a:pt x="507281" y="283592"/>
                    <a:pt x="516777" y="284862"/>
                    <a:pt x="525773" y="284862"/>
                  </a:cubicBezTo>
                  <a:cubicBezTo>
                    <a:pt x="542267" y="287402"/>
                    <a:pt x="558261" y="283592"/>
                    <a:pt x="574754" y="287402"/>
                  </a:cubicBezTo>
                  <a:cubicBezTo>
                    <a:pt x="588249" y="289942"/>
                    <a:pt x="601744" y="289942"/>
                    <a:pt x="615239" y="292482"/>
                  </a:cubicBezTo>
                  <a:cubicBezTo>
                    <a:pt x="635231" y="296292"/>
                    <a:pt x="655223" y="298832"/>
                    <a:pt x="675215" y="300102"/>
                  </a:cubicBezTo>
                  <a:cubicBezTo>
                    <a:pt x="682712" y="300102"/>
                    <a:pt x="698883" y="298832"/>
                    <a:pt x="719203" y="298832"/>
                  </a:cubicBezTo>
                  <a:close/>
                </a:path>
              </a:pathLst>
            </a:custGeom>
            <a:solidFill>
              <a:srgbClr val="876ADB">
                <a:alpha val="69804"/>
              </a:srgbClr>
            </a:solidFill>
          </p:spPr>
        </p:sp>
      </p:grpSp>
      <p:grpSp>
        <p:nvGrpSpPr>
          <p:cNvPr id="141" name="Group 141"/>
          <p:cNvGrpSpPr/>
          <p:nvPr/>
        </p:nvGrpSpPr>
        <p:grpSpPr>
          <a:xfrm>
            <a:off x="756000" y="3901372"/>
            <a:ext cx="992091" cy="427917"/>
            <a:chOff x="0" y="0"/>
            <a:chExt cx="736983" cy="317882"/>
          </a:xfrm>
        </p:grpSpPr>
        <p:sp>
          <p:nvSpPr>
            <p:cNvPr id="142" name="Freeform 142"/>
            <p:cNvSpPr/>
            <p:nvPr/>
          </p:nvSpPr>
          <p:spPr>
            <a:xfrm>
              <a:off x="10160" y="16510"/>
              <a:ext cx="714123" cy="289942"/>
            </a:xfrm>
            <a:custGeom>
              <a:avLst/>
              <a:gdLst/>
              <a:ahLst/>
              <a:cxnLst/>
              <a:rect l="l" t="t" r="r" b="b"/>
              <a:pathLst>
                <a:path w="714123" h="289942">
                  <a:moveTo>
                    <a:pt x="714123" y="289942"/>
                  </a:moveTo>
                  <a:lnTo>
                    <a:pt x="0" y="282322"/>
                  </a:lnTo>
                  <a:lnTo>
                    <a:pt x="0" y="113786"/>
                  </a:lnTo>
                  <a:lnTo>
                    <a:pt x="17780" y="19050"/>
                  </a:lnTo>
                  <a:lnTo>
                    <a:pt x="353865" y="0"/>
                  </a:lnTo>
                  <a:lnTo>
                    <a:pt x="695073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43" name="Freeform 143"/>
            <p:cNvSpPr/>
            <p:nvPr/>
          </p:nvSpPr>
          <p:spPr>
            <a:xfrm>
              <a:off x="-3810" y="0"/>
              <a:ext cx="743333" cy="316612"/>
            </a:xfrm>
            <a:custGeom>
              <a:avLst/>
              <a:gdLst/>
              <a:ahLst/>
              <a:cxnLst/>
              <a:rect l="l" t="t" r="r" b="b"/>
              <a:pathLst>
                <a:path w="743333" h="316612">
                  <a:moveTo>
                    <a:pt x="709043" y="21590"/>
                  </a:moveTo>
                  <a:cubicBezTo>
                    <a:pt x="710313" y="34290"/>
                    <a:pt x="710313" y="44450"/>
                    <a:pt x="711583" y="54610"/>
                  </a:cubicBezTo>
                  <a:cubicBezTo>
                    <a:pt x="714123" y="67290"/>
                    <a:pt x="715393" y="71552"/>
                    <a:pt x="717933" y="75661"/>
                  </a:cubicBezTo>
                  <a:cubicBezTo>
                    <a:pt x="717933" y="81596"/>
                    <a:pt x="730633" y="198629"/>
                    <a:pt x="736983" y="204564"/>
                  </a:cubicBezTo>
                  <a:cubicBezTo>
                    <a:pt x="743333" y="213543"/>
                    <a:pt x="739523" y="222675"/>
                    <a:pt x="739523" y="231654"/>
                  </a:cubicBezTo>
                  <a:cubicBezTo>
                    <a:pt x="739523" y="239568"/>
                    <a:pt x="740793" y="246873"/>
                    <a:pt x="742063" y="255652"/>
                  </a:cubicBezTo>
                  <a:cubicBezTo>
                    <a:pt x="742063" y="277242"/>
                    <a:pt x="742063" y="291212"/>
                    <a:pt x="742063" y="315342"/>
                  </a:cubicBezTo>
                  <a:cubicBezTo>
                    <a:pt x="719203" y="315342"/>
                    <a:pt x="698883" y="316612"/>
                    <a:pt x="681713" y="315342"/>
                  </a:cubicBezTo>
                  <a:cubicBezTo>
                    <a:pt x="649225" y="310262"/>
                    <a:pt x="616238" y="316612"/>
                    <a:pt x="583751" y="311532"/>
                  </a:cubicBezTo>
                  <a:cubicBezTo>
                    <a:pt x="564258" y="307722"/>
                    <a:pt x="545266" y="310262"/>
                    <a:pt x="525773" y="307722"/>
                  </a:cubicBezTo>
                  <a:cubicBezTo>
                    <a:pt x="516777" y="306452"/>
                    <a:pt x="507780" y="305182"/>
                    <a:pt x="498784" y="303912"/>
                  </a:cubicBezTo>
                  <a:cubicBezTo>
                    <a:pt x="493286" y="303912"/>
                    <a:pt x="488288" y="305182"/>
                    <a:pt x="482790" y="305182"/>
                  </a:cubicBezTo>
                  <a:cubicBezTo>
                    <a:pt x="468796" y="303912"/>
                    <a:pt x="430311" y="305182"/>
                    <a:pt x="416316" y="303912"/>
                  </a:cubicBezTo>
                  <a:cubicBezTo>
                    <a:pt x="406320" y="302642"/>
                    <a:pt x="206398" y="311532"/>
                    <a:pt x="196402" y="310262"/>
                  </a:cubicBezTo>
                  <a:cubicBezTo>
                    <a:pt x="193903" y="310262"/>
                    <a:pt x="190904" y="311532"/>
                    <a:pt x="188405" y="311532"/>
                  </a:cubicBezTo>
                  <a:cubicBezTo>
                    <a:pt x="182407" y="311532"/>
                    <a:pt x="176909" y="312802"/>
                    <a:pt x="170912" y="312802"/>
                  </a:cubicBezTo>
                  <a:cubicBezTo>
                    <a:pt x="155917" y="312802"/>
                    <a:pt x="141423" y="311532"/>
                    <a:pt x="126429" y="310262"/>
                  </a:cubicBezTo>
                  <a:cubicBezTo>
                    <a:pt x="117432" y="308992"/>
                    <a:pt x="108436" y="307722"/>
                    <a:pt x="99939" y="306452"/>
                  </a:cubicBezTo>
                  <a:cubicBezTo>
                    <a:pt x="83945" y="305182"/>
                    <a:pt x="67952" y="303912"/>
                    <a:pt x="48260" y="303912"/>
                  </a:cubicBezTo>
                  <a:cubicBezTo>
                    <a:pt x="38100" y="303912"/>
                    <a:pt x="29210" y="303912"/>
                    <a:pt x="19050" y="302642"/>
                  </a:cubicBezTo>
                  <a:cubicBezTo>
                    <a:pt x="10160" y="301372"/>
                    <a:pt x="5080" y="295022"/>
                    <a:pt x="7620" y="286132"/>
                  </a:cubicBezTo>
                  <a:cubicBezTo>
                    <a:pt x="16510" y="254482"/>
                    <a:pt x="12700" y="250677"/>
                    <a:pt x="11430" y="246721"/>
                  </a:cubicBezTo>
                  <a:cubicBezTo>
                    <a:pt x="10160" y="238654"/>
                    <a:pt x="6350" y="230741"/>
                    <a:pt x="7620" y="222675"/>
                  </a:cubicBezTo>
                  <a:cubicBezTo>
                    <a:pt x="5080" y="212630"/>
                    <a:pt x="0" y="88292"/>
                    <a:pt x="7620" y="78096"/>
                  </a:cubicBezTo>
                  <a:cubicBezTo>
                    <a:pt x="8890" y="76117"/>
                    <a:pt x="7620" y="73987"/>
                    <a:pt x="8890" y="72008"/>
                  </a:cubicBezTo>
                  <a:cubicBezTo>
                    <a:pt x="10160" y="68812"/>
                    <a:pt x="12700" y="6531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5457" y="30480"/>
                    <a:pt x="63453" y="29210"/>
                  </a:cubicBezTo>
                  <a:cubicBezTo>
                    <a:pt x="76948" y="25400"/>
                    <a:pt x="90443" y="22860"/>
                    <a:pt x="104438" y="20320"/>
                  </a:cubicBezTo>
                  <a:cubicBezTo>
                    <a:pt x="113934" y="17780"/>
                    <a:pt x="123430" y="16510"/>
                    <a:pt x="132427" y="13970"/>
                  </a:cubicBezTo>
                  <a:cubicBezTo>
                    <a:pt x="141423" y="11430"/>
                    <a:pt x="150919" y="8890"/>
                    <a:pt x="159916" y="8890"/>
                  </a:cubicBezTo>
                  <a:cubicBezTo>
                    <a:pt x="169912" y="7620"/>
                    <a:pt x="179908" y="10160"/>
                    <a:pt x="189904" y="8890"/>
                  </a:cubicBezTo>
                  <a:cubicBezTo>
                    <a:pt x="202399" y="8890"/>
                    <a:pt x="428811" y="6350"/>
                    <a:pt x="441306" y="5080"/>
                  </a:cubicBezTo>
                  <a:cubicBezTo>
                    <a:pt x="453302" y="3810"/>
                    <a:pt x="465297" y="2540"/>
                    <a:pt x="477792" y="2540"/>
                  </a:cubicBezTo>
                  <a:cubicBezTo>
                    <a:pt x="498284" y="1270"/>
                    <a:pt x="518276" y="0"/>
                    <a:pt x="538768" y="0"/>
                  </a:cubicBezTo>
                  <a:cubicBezTo>
                    <a:pt x="547265" y="0"/>
                    <a:pt x="556262" y="2540"/>
                    <a:pt x="564758" y="2540"/>
                  </a:cubicBezTo>
                  <a:cubicBezTo>
                    <a:pt x="588249" y="3810"/>
                    <a:pt x="612240" y="5080"/>
                    <a:pt x="635731" y="7620"/>
                  </a:cubicBezTo>
                  <a:cubicBezTo>
                    <a:pt x="648226" y="8890"/>
                    <a:pt x="660721" y="12700"/>
                    <a:pt x="673216" y="16510"/>
                  </a:cubicBezTo>
                  <a:cubicBezTo>
                    <a:pt x="676215" y="16510"/>
                    <a:pt x="679214" y="16510"/>
                    <a:pt x="681713" y="16510"/>
                  </a:cubicBezTo>
                  <a:cubicBezTo>
                    <a:pt x="689993" y="17780"/>
                    <a:pt x="698883" y="20320"/>
                    <a:pt x="709043" y="21590"/>
                  </a:cubicBezTo>
                  <a:close/>
                  <a:moveTo>
                    <a:pt x="719203" y="298832"/>
                  </a:moveTo>
                  <a:cubicBezTo>
                    <a:pt x="720473" y="282322"/>
                    <a:pt x="721743" y="269622"/>
                    <a:pt x="721743" y="256922"/>
                  </a:cubicBezTo>
                  <a:cubicBezTo>
                    <a:pt x="720473" y="246112"/>
                    <a:pt x="719203" y="238046"/>
                    <a:pt x="719203" y="229371"/>
                  </a:cubicBezTo>
                  <a:cubicBezTo>
                    <a:pt x="719203" y="225414"/>
                    <a:pt x="721743" y="221457"/>
                    <a:pt x="720473" y="217500"/>
                  </a:cubicBezTo>
                  <a:cubicBezTo>
                    <a:pt x="720473" y="213848"/>
                    <a:pt x="719203" y="210043"/>
                    <a:pt x="717933" y="206391"/>
                  </a:cubicBezTo>
                  <a:cubicBezTo>
                    <a:pt x="712853" y="200760"/>
                    <a:pt x="701423" y="84183"/>
                    <a:pt x="701423" y="78552"/>
                  </a:cubicBezTo>
                  <a:cubicBezTo>
                    <a:pt x="698883" y="73834"/>
                    <a:pt x="696343" y="68964"/>
                    <a:pt x="693803" y="63500"/>
                  </a:cubicBezTo>
                  <a:cubicBezTo>
                    <a:pt x="692533" y="44450"/>
                    <a:pt x="691263" y="43180"/>
                    <a:pt x="680213" y="41910"/>
                  </a:cubicBezTo>
                  <a:cubicBezTo>
                    <a:pt x="678714" y="41910"/>
                    <a:pt x="677714" y="41910"/>
                    <a:pt x="676215" y="40640"/>
                  </a:cubicBezTo>
                  <a:cubicBezTo>
                    <a:pt x="663720" y="36830"/>
                    <a:pt x="650725" y="31750"/>
                    <a:pt x="638230" y="30480"/>
                  </a:cubicBezTo>
                  <a:cubicBezTo>
                    <a:pt x="607742" y="26670"/>
                    <a:pt x="576754" y="25400"/>
                    <a:pt x="546265" y="22860"/>
                  </a:cubicBezTo>
                  <a:cubicBezTo>
                    <a:pt x="541767" y="22860"/>
                    <a:pt x="536769" y="22860"/>
                    <a:pt x="532271" y="22860"/>
                  </a:cubicBezTo>
                  <a:cubicBezTo>
                    <a:pt x="524774" y="22860"/>
                    <a:pt x="517277" y="22860"/>
                    <a:pt x="510279" y="22860"/>
                  </a:cubicBezTo>
                  <a:cubicBezTo>
                    <a:pt x="494286" y="22860"/>
                    <a:pt x="478292" y="22860"/>
                    <a:pt x="462798" y="24130"/>
                  </a:cubicBezTo>
                  <a:cubicBezTo>
                    <a:pt x="449303" y="25400"/>
                    <a:pt x="221892" y="29210"/>
                    <a:pt x="208397" y="29210"/>
                  </a:cubicBezTo>
                  <a:cubicBezTo>
                    <a:pt x="186406" y="29210"/>
                    <a:pt x="164414" y="26670"/>
                    <a:pt x="142423" y="33020"/>
                  </a:cubicBezTo>
                  <a:cubicBezTo>
                    <a:pt x="130927" y="36830"/>
                    <a:pt x="119931" y="36830"/>
                    <a:pt x="108936" y="38100"/>
                  </a:cubicBezTo>
                  <a:cubicBezTo>
                    <a:pt x="89943" y="41910"/>
                    <a:pt x="70951" y="45720"/>
                    <a:pt x="49530" y="50800"/>
                  </a:cubicBezTo>
                  <a:cubicBezTo>
                    <a:pt x="36830" y="50800"/>
                    <a:pt x="34290" y="53340"/>
                    <a:pt x="33020" y="64855"/>
                  </a:cubicBezTo>
                  <a:cubicBezTo>
                    <a:pt x="31750" y="67595"/>
                    <a:pt x="31750" y="70334"/>
                    <a:pt x="30480" y="73073"/>
                  </a:cubicBezTo>
                  <a:cubicBezTo>
                    <a:pt x="29210" y="77639"/>
                    <a:pt x="26670" y="82053"/>
                    <a:pt x="25400" y="86618"/>
                  </a:cubicBezTo>
                  <a:cubicBezTo>
                    <a:pt x="20320" y="91488"/>
                    <a:pt x="26670" y="210500"/>
                    <a:pt x="29210" y="215370"/>
                  </a:cubicBezTo>
                  <a:cubicBezTo>
                    <a:pt x="29210" y="220544"/>
                    <a:pt x="29210" y="225871"/>
                    <a:pt x="30480" y="231045"/>
                  </a:cubicBezTo>
                  <a:cubicBezTo>
                    <a:pt x="30480" y="234850"/>
                    <a:pt x="33020" y="238654"/>
                    <a:pt x="33020" y="242459"/>
                  </a:cubicBezTo>
                  <a:cubicBezTo>
                    <a:pt x="33020" y="246568"/>
                    <a:pt x="33020" y="250677"/>
                    <a:pt x="31750" y="256922"/>
                  </a:cubicBezTo>
                  <a:cubicBezTo>
                    <a:pt x="31750" y="260732"/>
                    <a:pt x="31750" y="263272"/>
                    <a:pt x="31750" y="267082"/>
                  </a:cubicBezTo>
                  <a:cubicBezTo>
                    <a:pt x="31750" y="277242"/>
                    <a:pt x="35560" y="281052"/>
                    <a:pt x="44450" y="281052"/>
                  </a:cubicBezTo>
                  <a:cubicBezTo>
                    <a:pt x="56456" y="281052"/>
                    <a:pt x="63453" y="282322"/>
                    <a:pt x="69951" y="282322"/>
                  </a:cubicBezTo>
                  <a:cubicBezTo>
                    <a:pt x="79447" y="282322"/>
                    <a:pt x="89443" y="279782"/>
                    <a:pt x="98940" y="282322"/>
                  </a:cubicBezTo>
                  <a:cubicBezTo>
                    <a:pt x="114434" y="286132"/>
                    <a:pt x="129928" y="288672"/>
                    <a:pt x="145422" y="287402"/>
                  </a:cubicBezTo>
                  <a:cubicBezTo>
                    <a:pt x="155418" y="286132"/>
                    <a:pt x="164914" y="288672"/>
                    <a:pt x="174910" y="288672"/>
                  </a:cubicBezTo>
                  <a:cubicBezTo>
                    <a:pt x="189404" y="288672"/>
                    <a:pt x="203899" y="287402"/>
                    <a:pt x="218393" y="288672"/>
                  </a:cubicBezTo>
                  <a:cubicBezTo>
                    <a:pt x="239885" y="289942"/>
                    <a:pt x="475793" y="279782"/>
                    <a:pt x="497784" y="282322"/>
                  </a:cubicBezTo>
                  <a:cubicBezTo>
                    <a:pt x="507281" y="283592"/>
                    <a:pt x="516777" y="284862"/>
                    <a:pt x="525773" y="284862"/>
                  </a:cubicBezTo>
                  <a:cubicBezTo>
                    <a:pt x="542267" y="287402"/>
                    <a:pt x="558261" y="283592"/>
                    <a:pt x="574754" y="287402"/>
                  </a:cubicBezTo>
                  <a:cubicBezTo>
                    <a:pt x="588249" y="289942"/>
                    <a:pt x="601744" y="289942"/>
                    <a:pt x="615239" y="292482"/>
                  </a:cubicBezTo>
                  <a:cubicBezTo>
                    <a:pt x="635231" y="296292"/>
                    <a:pt x="655223" y="298832"/>
                    <a:pt x="675215" y="300102"/>
                  </a:cubicBezTo>
                  <a:cubicBezTo>
                    <a:pt x="682712" y="300102"/>
                    <a:pt x="698883" y="298832"/>
                    <a:pt x="719203" y="298832"/>
                  </a:cubicBezTo>
                  <a:close/>
                </a:path>
              </a:pathLst>
            </a:custGeom>
            <a:solidFill>
              <a:srgbClr val="876ADB">
                <a:alpha val="69804"/>
              </a:srgbClr>
            </a:solidFill>
          </p:spPr>
        </p:sp>
      </p:grpSp>
      <p:grpSp>
        <p:nvGrpSpPr>
          <p:cNvPr id="144" name="Group 144"/>
          <p:cNvGrpSpPr/>
          <p:nvPr/>
        </p:nvGrpSpPr>
        <p:grpSpPr>
          <a:xfrm>
            <a:off x="756000" y="2597650"/>
            <a:ext cx="992091" cy="427917"/>
            <a:chOff x="0" y="0"/>
            <a:chExt cx="736983" cy="317882"/>
          </a:xfrm>
        </p:grpSpPr>
        <p:sp>
          <p:nvSpPr>
            <p:cNvPr id="145" name="Freeform 145"/>
            <p:cNvSpPr/>
            <p:nvPr/>
          </p:nvSpPr>
          <p:spPr>
            <a:xfrm>
              <a:off x="10160" y="16510"/>
              <a:ext cx="714123" cy="289942"/>
            </a:xfrm>
            <a:custGeom>
              <a:avLst/>
              <a:gdLst/>
              <a:ahLst/>
              <a:cxnLst/>
              <a:rect l="l" t="t" r="r" b="b"/>
              <a:pathLst>
                <a:path w="714123" h="289942">
                  <a:moveTo>
                    <a:pt x="714123" y="289942"/>
                  </a:moveTo>
                  <a:lnTo>
                    <a:pt x="0" y="282322"/>
                  </a:lnTo>
                  <a:lnTo>
                    <a:pt x="0" y="113786"/>
                  </a:lnTo>
                  <a:lnTo>
                    <a:pt x="17780" y="19050"/>
                  </a:lnTo>
                  <a:lnTo>
                    <a:pt x="353865" y="0"/>
                  </a:lnTo>
                  <a:lnTo>
                    <a:pt x="695073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46" name="Freeform 146"/>
            <p:cNvSpPr/>
            <p:nvPr/>
          </p:nvSpPr>
          <p:spPr>
            <a:xfrm>
              <a:off x="-3810" y="0"/>
              <a:ext cx="743333" cy="316612"/>
            </a:xfrm>
            <a:custGeom>
              <a:avLst/>
              <a:gdLst/>
              <a:ahLst/>
              <a:cxnLst/>
              <a:rect l="l" t="t" r="r" b="b"/>
              <a:pathLst>
                <a:path w="743333" h="316612">
                  <a:moveTo>
                    <a:pt x="709043" y="21590"/>
                  </a:moveTo>
                  <a:cubicBezTo>
                    <a:pt x="710313" y="34290"/>
                    <a:pt x="710313" y="44450"/>
                    <a:pt x="711583" y="54610"/>
                  </a:cubicBezTo>
                  <a:cubicBezTo>
                    <a:pt x="714123" y="67290"/>
                    <a:pt x="715393" y="71552"/>
                    <a:pt x="717933" y="75661"/>
                  </a:cubicBezTo>
                  <a:cubicBezTo>
                    <a:pt x="717933" y="81596"/>
                    <a:pt x="730633" y="198629"/>
                    <a:pt x="736983" y="204564"/>
                  </a:cubicBezTo>
                  <a:cubicBezTo>
                    <a:pt x="743333" y="213543"/>
                    <a:pt x="739523" y="222675"/>
                    <a:pt x="739523" y="231654"/>
                  </a:cubicBezTo>
                  <a:cubicBezTo>
                    <a:pt x="739523" y="239568"/>
                    <a:pt x="740793" y="246873"/>
                    <a:pt x="742063" y="255652"/>
                  </a:cubicBezTo>
                  <a:cubicBezTo>
                    <a:pt x="742063" y="277242"/>
                    <a:pt x="742063" y="291212"/>
                    <a:pt x="742063" y="315342"/>
                  </a:cubicBezTo>
                  <a:cubicBezTo>
                    <a:pt x="719203" y="315342"/>
                    <a:pt x="698883" y="316612"/>
                    <a:pt x="681713" y="315342"/>
                  </a:cubicBezTo>
                  <a:cubicBezTo>
                    <a:pt x="649225" y="310262"/>
                    <a:pt x="616238" y="316612"/>
                    <a:pt x="583751" y="311532"/>
                  </a:cubicBezTo>
                  <a:cubicBezTo>
                    <a:pt x="564258" y="307722"/>
                    <a:pt x="545266" y="310262"/>
                    <a:pt x="525773" y="307722"/>
                  </a:cubicBezTo>
                  <a:cubicBezTo>
                    <a:pt x="516777" y="306452"/>
                    <a:pt x="507780" y="305182"/>
                    <a:pt x="498784" y="303912"/>
                  </a:cubicBezTo>
                  <a:cubicBezTo>
                    <a:pt x="493286" y="303912"/>
                    <a:pt x="488288" y="305182"/>
                    <a:pt x="482790" y="305182"/>
                  </a:cubicBezTo>
                  <a:cubicBezTo>
                    <a:pt x="468796" y="303912"/>
                    <a:pt x="430311" y="305182"/>
                    <a:pt x="416316" y="303912"/>
                  </a:cubicBezTo>
                  <a:cubicBezTo>
                    <a:pt x="406320" y="302642"/>
                    <a:pt x="206398" y="311532"/>
                    <a:pt x="196402" y="310262"/>
                  </a:cubicBezTo>
                  <a:cubicBezTo>
                    <a:pt x="193903" y="310262"/>
                    <a:pt x="190904" y="311532"/>
                    <a:pt x="188405" y="311532"/>
                  </a:cubicBezTo>
                  <a:cubicBezTo>
                    <a:pt x="182407" y="311532"/>
                    <a:pt x="176909" y="312802"/>
                    <a:pt x="170912" y="312802"/>
                  </a:cubicBezTo>
                  <a:cubicBezTo>
                    <a:pt x="155917" y="312802"/>
                    <a:pt x="141423" y="311532"/>
                    <a:pt x="126429" y="310262"/>
                  </a:cubicBezTo>
                  <a:cubicBezTo>
                    <a:pt x="117432" y="308992"/>
                    <a:pt x="108436" y="307722"/>
                    <a:pt x="99939" y="306452"/>
                  </a:cubicBezTo>
                  <a:cubicBezTo>
                    <a:pt x="83945" y="305182"/>
                    <a:pt x="67952" y="303912"/>
                    <a:pt x="48260" y="303912"/>
                  </a:cubicBezTo>
                  <a:cubicBezTo>
                    <a:pt x="38100" y="303912"/>
                    <a:pt x="29210" y="303912"/>
                    <a:pt x="19050" y="302642"/>
                  </a:cubicBezTo>
                  <a:cubicBezTo>
                    <a:pt x="10160" y="301372"/>
                    <a:pt x="5080" y="295022"/>
                    <a:pt x="7620" y="286132"/>
                  </a:cubicBezTo>
                  <a:cubicBezTo>
                    <a:pt x="16510" y="254482"/>
                    <a:pt x="12700" y="250677"/>
                    <a:pt x="11430" y="246721"/>
                  </a:cubicBezTo>
                  <a:cubicBezTo>
                    <a:pt x="10160" y="238654"/>
                    <a:pt x="6350" y="230741"/>
                    <a:pt x="7620" y="222675"/>
                  </a:cubicBezTo>
                  <a:cubicBezTo>
                    <a:pt x="5080" y="212630"/>
                    <a:pt x="0" y="88292"/>
                    <a:pt x="7620" y="78096"/>
                  </a:cubicBezTo>
                  <a:cubicBezTo>
                    <a:pt x="8890" y="76117"/>
                    <a:pt x="7620" y="73987"/>
                    <a:pt x="8890" y="72008"/>
                  </a:cubicBezTo>
                  <a:cubicBezTo>
                    <a:pt x="10160" y="68812"/>
                    <a:pt x="12700" y="6531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5457" y="30480"/>
                    <a:pt x="63453" y="29210"/>
                  </a:cubicBezTo>
                  <a:cubicBezTo>
                    <a:pt x="76948" y="25400"/>
                    <a:pt x="90443" y="22860"/>
                    <a:pt x="104438" y="20320"/>
                  </a:cubicBezTo>
                  <a:cubicBezTo>
                    <a:pt x="113934" y="17780"/>
                    <a:pt x="123430" y="16510"/>
                    <a:pt x="132427" y="13970"/>
                  </a:cubicBezTo>
                  <a:cubicBezTo>
                    <a:pt x="141423" y="11430"/>
                    <a:pt x="150919" y="8890"/>
                    <a:pt x="159916" y="8890"/>
                  </a:cubicBezTo>
                  <a:cubicBezTo>
                    <a:pt x="169912" y="7620"/>
                    <a:pt x="179908" y="10160"/>
                    <a:pt x="189904" y="8890"/>
                  </a:cubicBezTo>
                  <a:cubicBezTo>
                    <a:pt x="202399" y="8890"/>
                    <a:pt x="428811" y="6350"/>
                    <a:pt x="441306" y="5080"/>
                  </a:cubicBezTo>
                  <a:cubicBezTo>
                    <a:pt x="453302" y="3810"/>
                    <a:pt x="465297" y="2540"/>
                    <a:pt x="477792" y="2540"/>
                  </a:cubicBezTo>
                  <a:cubicBezTo>
                    <a:pt x="498284" y="1270"/>
                    <a:pt x="518276" y="0"/>
                    <a:pt x="538768" y="0"/>
                  </a:cubicBezTo>
                  <a:cubicBezTo>
                    <a:pt x="547265" y="0"/>
                    <a:pt x="556262" y="2540"/>
                    <a:pt x="564758" y="2540"/>
                  </a:cubicBezTo>
                  <a:cubicBezTo>
                    <a:pt x="588249" y="3810"/>
                    <a:pt x="612240" y="5080"/>
                    <a:pt x="635731" y="7620"/>
                  </a:cubicBezTo>
                  <a:cubicBezTo>
                    <a:pt x="648226" y="8890"/>
                    <a:pt x="660721" y="12700"/>
                    <a:pt x="673216" y="16510"/>
                  </a:cubicBezTo>
                  <a:cubicBezTo>
                    <a:pt x="676215" y="16510"/>
                    <a:pt x="679214" y="16510"/>
                    <a:pt x="681713" y="16510"/>
                  </a:cubicBezTo>
                  <a:cubicBezTo>
                    <a:pt x="689993" y="17780"/>
                    <a:pt x="698883" y="20320"/>
                    <a:pt x="709043" y="21590"/>
                  </a:cubicBezTo>
                  <a:close/>
                  <a:moveTo>
                    <a:pt x="719203" y="298832"/>
                  </a:moveTo>
                  <a:cubicBezTo>
                    <a:pt x="720473" y="282322"/>
                    <a:pt x="721743" y="269622"/>
                    <a:pt x="721743" y="256922"/>
                  </a:cubicBezTo>
                  <a:cubicBezTo>
                    <a:pt x="720473" y="246112"/>
                    <a:pt x="719203" y="238046"/>
                    <a:pt x="719203" y="229371"/>
                  </a:cubicBezTo>
                  <a:cubicBezTo>
                    <a:pt x="719203" y="225414"/>
                    <a:pt x="721743" y="221457"/>
                    <a:pt x="720473" y="217500"/>
                  </a:cubicBezTo>
                  <a:cubicBezTo>
                    <a:pt x="720473" y="213848"/>
                    <a:pt x="719203" y="210043"/>
                    <a:pt x="717933" y="206391"/>
                  </a:cubicBezTo>
                  <a:cubicBezTo>
                    <a:pt x="712853" y="200760"/>
                    <a:pt x="701423" y="84183"/>
                    <a:pt x="701423" y="78552"/>
                  </a:cubicBezTo>
                  <a:cubicBezTo>
                    <a:pt x="698883" y="73834"/>
                    <a:pt x="696343" y="68964"/>
                    <a:pt x="693803" y="63500"/>
                  </a:cubicBezTo>
                  <a:cubicBezTo>
                    <a:pt x="692533" y="44450"/>
                    <a:pt x="691263" y="43180"/>
                    <a:pt x="680213" y="41910"/>
                  </a:cubicBezTo>
                  <a:cubicBezTo>
                    <a:pt x="678714" y="41910"/>
                    <a:pt x="677714" y="41910"/>
                    <a:pt x="676215" y="40640"/>
                  </a:cubicBezTo>
                  <a:cubicBezTo>
                    <a:pt x="663720" y="36830"/>
                    <a:pt x="650725" y="31750"/>
                    <a:pt x="638230" y="30480"/>
                  </a:cubicBezTo>
                  <a:cubicBezTo>
                    <a:pt x="607742" y="26670"/>
                    <a:pt x="576754" y="25400"/>
                    <a:pt x="546265" y="22860"/>
                  </a:cubicBezTo>
                  <a:cubicBezTo>
                    <a:pt x="541767" y="22860"/>
                    <a:pt x="536769" y="22860"/>
                    <a:pt x="532271" y="22860"/>
                  </a:cubicBezTo>
                  <a:cubicBezTo>
                    <a:pt x="524774" y="22860"/>
                    <a:pt x="517277" y="22860"/>
                    <a:pt x="510279" y="22860"/>
                  </a:cubicBezTo>
                  <a:cubicBezTo>
                    <a:pt x="494286" y="22860"/>
                    <a:pt x="478292" y="22860"/>
                    <a:pt x="462798" y="24130"/>
                  </a:cubicBezTo>
                  <a:cubicBezTo>
                    <a:pt x="449303" y="25400"/>
                    <a:pt x="221892" y="29210"/>
                    <a:pt x="208397" y="29210"/>
                  </a:cubicBezTo>
                  <a:cubicBezTo>
                    <a:pt x="186406" y="29210"/>
                    <a:pt x="164414" y="26670"/>
                    <a:pt x="142423" y="33020"/>
                  </a:cubicBezTo>
                  <a:cubicBezTo>
                    <a:pt x="130927" y="36830"/>
                    <a:pt x="119931" y="36830"/>
                    <a:pt x="108936" y="38100"/>
                  </a:cubicBezTo>
                  <a:cubicBezTo>
                    <a:pt x="89943" y="41910"/>
                    <a:pt x="70951" y="45720"/>
                    <a:pt x="49530" y="50800"/>
                  </a:cubicBezTo>
                  <a:cubicBezTo>
                    <a:pt x="36830" y="50800"/>
                    <a:pt x="34290" y="53340"/>
                    <a:pt x="33020" y="64855"/>
                  </a:cubicBezTo>
                  <a:cubicBezTo>
                    <a:pt x="31750" y="67595"/>
                    <a:pt x="31750" y="70334"/>
                    <a:pt x="30480" y="73073"/>
                  </a:cubicBezTo>
                  <a:cubicBezTo>
                    <a:pt x="29210" y="77639"/>
                    <a:pt x="26670" y="82053"/>
                    <a:pt x="25400" y="86618"/>
                  </a:cubicBezTo>
                  <a:cubicBezTo>
                    <a:pt x="20320" y="91488"/>
                    <a:pt x="26670" y="210500"/>
                    <a:pt x="29210" y="215370"/>
                  </a:cubicBezTo>
                  <a:cubicBezTo>
                    <a:pt x="29210" y="220544"/>
                    <a:pt x="29210" y="225871"/>
                    <a:pt x="30480" y="231045"/>
                  </a:cubicBezTo>
                  <a:cubicBezTo>
                    <a:pt x="30480" y="234850"/>
                    <a:pt x="33020" y="238654"/>
                    <a:pt x="33020" y="242459"/>
                  </a:cubicBezTo>
                  <a:cubicBezTo>
                    <a:pt x="33020" y="246568"/>
                    <a:pt x="33020" y="250677"/>
                    <a:pt x="31750" y="256922"/>
                  </a:cubicBezTo>
                  <a:cubicBezTo>
                    <a:pt x="31750" y="260732"/>
                    <a:pt x="31750" y="263272"/>
                    <a:pt x="31750" y="267082"/>
                  </a:cubicBezTo>
                  <a:cubicBezTo>
                    <a:pt x="31750" y="277242"/>
                    <a:pt x="35560" y="281052"/>
                    <a:pt x="44450" y="281052"/>
                  </a:cubicBezTo>
                  <a:cubicBezTo>
                    <a:pt x="56456" y="281052"/>
                    <a:pt x="63453" y="282322"/>
                    <a:pt x="69951" y="282322"/>
                  </a:cubicBezTo>
                  <a:cubicBezTo>
                    <a:pt x="79447" y="282322"/>
                    <a:pt x="89443" y="279782"/>
                    <a:pt x="98940" y="282322"/>
                  </a:cubicBezTo>
                  <a:cubicBezTo>
                    <a:pt x="114434" y="286132"/>
                    <a:pt x="129928" y="288672"/>
                    <a:pt x="145422" y="287402"/>
                  </a:cubicBezTo>
                  <a:cubicBezTo>
                    <a:pt x="155418" y="286132"/>
                    <a:pt x="164914" y="288672"/>
                    <a:pt x="174910" y="288672"/>
                  </a:cubicBezTo>
                  <a:cubicBezTo>
                    <a:pt x="189404" y="288672"/>
                    <a:pt x="203899" y="287402"/>
                    <a:pt x="218393" y="288672"/>
                  </a:cubicBezTo>
                  <a:cubicBezTo>
                    <a:pt x="239885" y="289942"/>
                    <a:pt x="475793" y="279782"/>
                    <a:pt x="497784" y="282322"/>
                  </a:cubicBezTo>
                  <a:cubicBezTo>
                    <a:pt x="507281" y="283592"/>
                    <a:pt x="516777" y="284862"/>
                    <a:pt x="525773" y="284862"/>
                  </a:cubicBezTo>
                  <a:cubicBezTo>
                    <a:pt x="542267" y="287402"/>
                    <a:pt x="558261" y="283592"/>
                    <a:pt x="574754" y="287402"/>
                  </a:cubicBezTo>
                  <a:cubicBezTo>
                    <a:pt x="588249" y="289942"/>
                    <a:pt x="601744" y="289942"/>
                    <a:pt x="615239" y="292482"/>
                  </a:cubicBezTo>
                  <a:cubicBezTo>
                    <a:pt x="635231" y="296292"/>
                    <a:pt x="655223" y="298832"/>
                    <a:pt x="675215" y="300102"/>
                  </a:cubicBezTo>
                  <a:cubicBezTo>
                    <a:pt x="682712" y="300102"/>
                    <a:pt x="698883" y="298832"/>
                    <a:pt x="719203" y="298832"/>
                  </a:cubicBezTo>
                  <a:close/>
                </a:path>
              </a:pathLst>
            </a:custGeom>
            <a:solidFill>
              <a:srgbClr val="876ADB">
                <a:alpha val="69804"/>
              </a:srgbClr>
            </a:solidFill>
          </p:spPr>
        </p:sp>
      </p:grpSp>
      <p:grpSp>
        <p:nvGrpSpPr>
          <p:cNvPr id="147" name="Group 147"/>
          <p:cNvGrpSpPr/>
          <p:nvPr/>
        </p:nvGrpSpPr>
        <p:grpSpPr>
          <a:xfrm>
            <a:off x="756000" y="4335946"/>
            <a:ext cx="992091" cy="427917"/>
            <a:chOff x="0" y="0"/>
            <a:chExt cx="736983" cy="317882"/>
          </a:xfrm>
        </p:grpSpPr>
        <p:sp>
          <p:nvSpPr>
            <p:cNvPr id="148" name="Freeform 148"/>
            <p:cNvSpPr/>
            <p:nvPr/>
          </p:nvSpPr>
          <p:spPr>
            <a:xfrm>
              <a:off x="10160" y="16510"/>
              <a:ext cx="714123" cy="289942"/>
            </a:xfrm>
            <a:custGeom>
              <a:avLst/>
              <a:gdLst/>
              <a:ahLst/>
              <a:cxnLst/>
              <a:rect l="l" t="t" r="r" b="b"/>
              <a:pathLst>
                <a:path w="714123" h="289942">
                  <a:moveTo>
                    <a:pt x="714123" y="289942"/>
                  </a:moveTo>
                  <a:lnTo>
                    <a:pt x="0" y="282322"/>
                  </a:lnTo>
                  <a:lnTo>
                    <a:pt x="0" y="113786"/>
                  </a:lnTo>
                  <a:lnTo>
                    <a:pt x="17780" y="19050"/>
                  </a:lnTo>
                  <a:lnTo>
                    <a:pt x="353865" y="0"/>
                  </a:lnTo>
                  <a:lnTo>
                    <a:pt x="695073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49" name="Freeform 149"/>
            <p:cNvSpPr/>
            <p:nvPr/>
          </p:nvSpPr>
          <p:spPr>
            <a:xfrm>
              <a:off x="-3810" y="0"/>
              <a:ext cx="743333" cy="316612"/>
            </a:xfrm>
            <a:custGeom>
              <a:avLst/>
              <a:gdLst/>
              <a:ahLst/>
              <a:cxnLst/>
              <a:rect l="l" t="t" r="r" b="b"/>
              <a:pathLst>
                <a:path w="743333" h="316612">
                  <a:moveTo>
                    <a:pt x="709043" y="21590"/>
                  </a:moveTo>
                  <a:cubicBezTo>
                    <a:pt x="710313" y="34290"/>
                    <a:pt x="710313" y="44450"/>
                    <a:pt x="711583" y="54610"/>
                  </a:cubicBezTo>
                  <a:cubicBezTo>
                    <a:pt x="714123" y="67290"/>
                    <a:pt x="715393" y="71552"/>
                    <a:pt x="717933" y="75661"/>
                  </a:cubicBezTo>
                  <a:cubicBezTo>
                    <a:pt x="717933" y="81596"/>
                    <a:pt x="730633" y="198629"/>
                    <a:pt x="736983" y="204564"/>
                  </a:cubicBezTo>
                  <a:cubicBezTo>
                    <a:pt x="743333" y="213543"/>
                    <a:pt x="739523" y="222675"/>
                    <a:pt x="739523" y="231654"/>
                  </a:cubicBezTo>
                  <a:cubicBezTo>
                    <a:pt x="739523" y="239568"/>
                    <a:pt x="740793" y="246873"/>
                    <a:pt x="742063" y="255652"/>
                  </a:cubicBezTo>
                  <a:cubicBezTo>
                    <a:pt x="742063" y="277242"/>
                    <a:pt x="742063" y="291212"/>
                    <a:pt x="742063" y="315342"/>
                  </a:cubicBezTo>
                  <a:cubicBezTo>
                    <a:pt x="719203" y="315342"/>
                    <a:pt x="698883" y="316612"/>
                    <a:pt x="681713" y="315342"/>
                  </a:cubicBezTo>
                  <a:cubicBezTo>
                    <a:pt x="649225" y="310262"/>
                    <a:pt x="616238" y="316612"/>
                    <a:pt x="583751" y="311532"/>
                  </a:cubicBezTo>
                  <a:cubicBezTo>
                    <a:pt x="564258" y="307722"/>
                    <a:pt x="545266" y="310262"/>
                    <a:pt x="525773" y="307722"/>
                  </a:cubicBezTo>
                  <a:cubicBezTo>
                    <a:pt x="516777" y="306452"/>
                    <a:pt x="507780" y="305182"/>
                    <a:pt x="498784" y="303912"/>
                  </a:cubicBezTo>
                  <a:cubicBezTo>
                    <a:pt x="493286" y="303912"/>
                    <a:pt x="488288" y="305182"/>
                    <a:pt x="482790" y="305182"/>
                  </a:cubicBezTo>
                  <a:cubicBezTo>
                    <a:pt x="468796" y="303912"/>
                    <a:pt x="430311" y="305182"/>
                    <a:pt x="416316" y="303912"/>
                  </a:cubicBezTo>
                  <a:cubicBezTo>
                    <a:pt x="406320" y="302642"/>
                    <a:pt x="206398" y="311532"/>
                    <a:pt x="196402" y="310262"/>
                  </a:cubicBezTo>
                  <a:cubicBezTo>
                    <a:pt x="193903" y="310262"/>
                    <a:pt x="190904" y="311532"/>
                    <a:pt x="188405" y="311532"/>
                  </a:cubicBezTo>
                  <a:cubicBezTo>
                    <a:pt x="182407" y="311532"/>
                    <a:pt x="176909" y="312802"/>
                    <a:pt x="170912" y="312802"/>
                  </a:cubicBezTo>
                  <a:cubicBezTo>
                    <a:pt x="155917" y="312802"/>
                    <a:pt x="141423" y="311532"/>
                    <a:pt x="126429" y="310262"/>
                  </a:cubicBezTo>
                  <a:cubicBezTo>
                    <a:pt x="117432" y="308992"/>
                    <a:pt x="108436" y="307722"/>
                    <a:pt x="99939" y="306452"/>
                  </a:cubicBezTo>
                  <a:cubicBezTo>
                    <a:pt x="83945" y="305182"/>
                    <a:pt x="67952" y="303912"/>
                    <a:pt x="48260" y="303912"/>
                  </a:cubicBezTo>
                  <a:cubicBezTo>
                    <a:pt x="38100" y="303912"/>
                    <a:pt x="29210" y="303912"/>
                    <a:pt x="19050" y="302642"/>
                  </a:cubicBezTo>
                  <a:cubicBezTo>
                    <a:pt x="10160" y="301372"/>
                    <a:pt x="5080" y="295022"/>
                    <a:pt x="7620" y="286132"/>
                  </a:cubicBezTo>
                  <a:cubicBezTo>
                    <a:pt x="16510" y="254482"/>
                    <a:pt x="12700" y="250677"/>
                    <a:pt x="11430" y="246721"/>
                  </a:cubicBezTo>
                  <a:cubicBezTo>
                    <a:pt x="10160" y="238654"/>
                    <a:pt x="6350" y="230741"/>
                    <a:pt x="7620" y="222675"/>
                  </a:cubicBezTo>
                  <a:cubicBezTo>
                    <a:pt x="5080" y="212630"/>
                    <a:pt x="0" y="88292"/>
                    <a:pt x="7620" y="78096"/>
                  </a:cubicBezTo>
                  <a:cubicBezTo>
                    <a:pt x="8890" y="76117"/>
                    <a:pt x="7620" y="73987"/>
                    <a:pt x="8890" y="72008"/>
                  </a:cubicBezTo>
                  <a:cubicBezTo>
                    <a:pt x="10160" y="68812"/>
                    <a:pt x="12700" y="6531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5457" y="30480"/>
                    <a:pt x="63453" y="29210"/>
                  </a:cubicBezTo>
                  <a:cubicBezTo>
                    <a:pt x="76948" y="25400"/>
                    <a:pt x="90443" y="22860"/>
                    <a:pt x="104438" y="20320"/>
                  </a:cubicBezTo>
                  <a:cubicBezTo>
                    <a:pt x="113934" y="17780"/>
                    <a:pt x="123430" y="16510"/>
                    <a:pt x="132427" y="13970"/>
                  </a:cubicBezTo>
                  <a:cubicBezTo>
                    <a:pt x="141423" y="11430"/>
                    <a:pt x="150919" y="8890"/>
                    <a:pt x="159916" y="8890"/>
                  </a:cubicBezTo>
                  <a:cubicBezTo>
                    <a:pt x="169912" y="7620"/>
                    <a:pt x="179908" y="10160"/>
                    <a:pt x="189904" y="8890"/>
                  </a:cubicBezTo>
                  <a:cubicBezTo>
                    <a:pt x="202399" y="8890"/>
                    <a:pt x="428811" y="6350"/>
                    <a:pt x="441306" y="5080"/>
                  </a:cubicBezTo>
                  <a:cubicBezTo>
                    <a:pt x="453302" y="3810"/>
                    <a:pt x="465297" y="2540"/>
                    <a:pt x="477792" y="2540"/>
                  </a:cubicBezTo>
                  <a:cubicBezTo>
                    <a:pt x="498284" y="1270"/>
                    <a:pt x="518276" y="0"/>
                    <a:pt x="538768" y="0"/>
                  </a:cubicBezTo>
                  <a:cubicBezTo>
                    <a:pt x="547265" y="0"/>
                    <a:pt x="556262" y="2540"/>
                    <a:pt x="564758" y="2540"/>
                  </a:cubicBezTo>
                  <a:cubicBezTo>
                    <a:pt x="588249" y="3810"/>
                    <a:pt x="612240" y="5080"/>
                    <a:pt x="635731" y="7620"/>
                  </a:cubicBezTo>
                  <a:cubicBezTo>
                    <a:pt x="648226" y="8890"/>
                    <a:pt x="660721" y="12700"/>
                    <a:pt x="673216" y="16510"/>
                  </a:cubicBezTo>
                  <a:cubicBezTo>
                    <a:pt x="676215" y="16510"/>
                    <a:pt x="679214" y="16510"/>
                    <a:pt x="681713" y="16510"/>
                  </a:cubicBezTo>
                  <a:cubicBezTo>
                    <a:pt x="689993" y="17780"/>
                    <a:pt x="698883" y="20320"/>
                    <a:pt x="709043" y="21590"/>
                  </a:cubicBezTo>
                  <a:close/>
                  <a:moveTo>
                    <a:pt x="719203" y="298832"/>
                  </a:moveTo>
                  <a:cubicBezTo>
                    <a:pt x="720473" y="282322"/>
                    <a:pt x="721743" y="269622"/>
                    <a:pt x="721743" y="256922"/>
                  </a:cubicBezTo>
                  <a:cubicBezTo>
                    <a:pt x="720473" y="246112"/>
                    <a:pt x="719203" y="238046"/>
                    <a:pt x="719203" y="229371"/>
                  </a:cubicBezTo>
                  <a:cubicBezTo>
                    <a:pt x="719203" y="225414"/>
                    <a:pt x="721743" y="221457"/>
                    <a:pt x="720473" y="217500"/>
                  </a:cubicBezTo>
                  <a:cubicBezTo>
                    <a:pt x="720473" y="213848"/>
                    <a:pt x="719203" y="210043"/>
                    <a:pt x="717933" y="206391"/>
                  </a:cubicBezTo>
                  <a:cubicBezTo>
                    <a:pt x="712853" y="200760"/>
                    <a:pt x="701423" y="84183"/>
                    <a:pt x="701423" y="78552"/>
                  </a:cubicBezTo>
                  <a:cubicBezTo>
                    <a:pt x="698883" y="73834"/>
                    <a:pt x="696343" y="68964"/>
                    <a:pt x="693803" y="63500"/>
                  </a:cubicBezTo>
                  <a:cubicBezTo>
                    <a:pt x="692533" y="44450"/>
                    <a:pt x="691263" y="43180"/>
                    <a:pt x="680213" y="41910"/>
                  </a:cubicBezTo>
                  <a:cubicBezTo>
                    <a:pt x="678714" y="41910"/>
                    <a:pt x="677714" y="41910"/>
                    <a:pt x="676215" y="40640"/>
                  </a:cubicBezTo>
                  <a:cubicBezTo>
                    <a:pt x="663720" y="36830"/>
                    <a:pt x="650725" y="31750"/>
                    <a:pt x="638230" y="30480"/>
                  </a:cubicBezTo>
                  <a:cubicBezTo>
                    <a:pt x="607742" y="26670"/>
                    <a:pt x="576754" y="25400"/>
                    <a:pt x="546265" y="22860"/>
                  </a:cubicBezTo>
                  <a:cubicBezTo>
                    <a:pt x="541767" y="22860"/>
                    <a:pt x="536769" y="22860"/>
                    <a:pt x="532271" y="22860"/>
                  </a:cubicBezTo>
                  <a:cubicBezTo>
                    <a:pt x="524774" y="22860"/>
                    <a:pt x="517277" y="22860"/>
                    <a:pt x="510279" y="22860"/>
                  </a:cubicBezTo>
                  <a:cubicBezTo>
                    <a:pt x="494286" y="22860"/>
                    <a:pt x="478292" y="22860"/>
                    <a:pt x="462798" y="24130"/>
                  </a:cubicBezTo>
                  <a:cubicBezTo>
                    <a:pt x="449303" y="25400"/>
                    <a:pt x="221892" y="29210"/>
                    <a:pt x="208397" y="29210"/>
                  </a:cubicBezTo>
                  <a:cubicBezTo>
                    <a:pt x="186406" y="29210"/>
                    <a:pt x="164414" y="26670"/>
                    <a:pt x="142423" y="33020"/>
                  </a:cubicBezTo>
                  <a:cubicBezTo>
                    <a:pt x="130927" y="36830"/>
                    <a:pt x="119931" y="36830"/>
                    <a:pt x="108936" y="38100"/>
                  </a:cubicBezTo>
                  <a:cubicBezTo>
                    <a:pt x="89943" y="41910"/>
                    <a:pt x="70951" y="45720"/>
                    <a:pt x="49530" y="50800"/>
                  </a:cubicBezTo>
                  <a:cubicBezTo>
                    <a:pt x="36830" y="50800"/>
                    <a:pt x="34290" y="53340"/>
                    <a:pt x="33020" y="64855"/>
                  </a:cubicBezTo>
                  <a:cubicBezTo>
                    <a:pt x="31750" y="67595"/>
                    <a:pt x="31750" y="70334"/>
                    <a:pt x="30480" y="73073"/>
                  </a:cubicBezTo>
                  <a:cubicBezTo>
                    <a:pt x="29210" y="77639"/>
                    <a:pt x="26670" y="82053"/>
                    <a:pt x="25400" y="86618"/>
                  </a:cubicBezTo>
                  <a:cubicBezTo>
                    <a:pt x="20320" y="91488"/>
                    <a:pt x="26670" y="210500"/>
                    <a:pt x="29210" y="215370"/>
                  </a:cubicBezTo>
                  <a:cubicBezTo>
                    <a:pt x="29210" y="220544"/>
                    <a:pt x="29210" y="225871"/>
                    <a:pt x="30480" y="231045"/>
                  </a:cubicBezTo>
                  <a:cubicBezTo>
                    <a:pt x="30480" y="234850"/>
                    <a:pt x="33020" y="238654"/>
                    <a:pt x="33020" y="242459"/>
                  </a:cubicBezTo>
                  <a:cubicBezTo>
                    <a:pt x="33020" y="246568"/>
                    <a:pt x="33020" y="250677"/>
                    <a:pt x="31750" y="256922"/>
                  </a:cubicBezTo>
                  <a:cubicBezTo>
                    <a:pt x="31750" y="260732"/>
                    <a:pt x="31750" y="263272"/>
                    <a:pt x="31750" y="267082"/>
                  </a:cubicBezTo>
                  <a:cubicBezTo>
                    <a:pt x="31750" y="277242"/>
                    <a:pt x="35560" y="281052"/>
                    <a:pt x="44450" y="281052"/>
                  </a:cubicBezTo>
                  <a:cubicBezTo>
                    <a:pt x="56456" y="281052"/>
                    <a:pt x="63453" y="282322"/>
                    <a:pt x="69951" y="282322"/>
                  </a:cubicBezTo>
                  <a:cubicBezTo>
                    <a:pt x="79447" y="282322"/>
                    <a:pt x="89443" y="279782"/>
                    <a:pt x="98940" y="282322"/>
                  </a:cubicBezTo>
                  <a:cubicBezTo>
                    <a:pt x="114434" y="286132"/>
                    <a:pt x="129928" y="288672"/>
                    <a:pt x="145422" y="287402"/>
                  </a:cubicBezTo>
                  <a:cubicBezTo>
                    <a:pt x="155418" y="286132"/>
                    <a:pt x="164914" y="288672"/>
                    <a:pt x="174910" y="288672"/>
                  </a:cubicBezTo>
                  <a:cubicBezTo>
                    <a:pt x="189404" y="288672"/>
                    <a:pt x="203899" y="287402"/>
                    <a:pt x="218393" y="288672"/>
                  </a:cubicBezTo>
                  <a:cubicBezTo>
                    <a:pt x="239885" y="289942"/>
                    <a:pt x="475793" y="279782"/>
                    <a:pt x="497784" y="282322"/>
                  </a:cubicBezTo>
                  <a:cubicBezTo>
                    <a:pt x="507281" y="283592"/>
                    <a:pt x="516777" y="284862"/>
                    <a:pt x="525773" y="284862"/>
                  </a:cubicBezTo>
                  <a:cubicBezTo>
                    <a:pt x="542267" y="287402"/>
                    <a:pt x="558261" y="283592"/>
                    <a:pt x="574754" y="287402"/>
                  </a:cubicBezTo>
                  <a:cubicBezTo>
                    <a:pt x="588249" y="289942"/>
                    <a:pt x="601744" y="289942"/>
                    <a:pt x="615239" y="292482"/>
                  </a:cubicBezTo>
                  <a:cubicBezTo>
                    <a:pt x="635231" y="296292"/>
                    <a:pt x="655223" y="298832"/>
                    <a:pt x="675215" y="300102"/>
                  </a:cubicBezTo>
                  <a:cubicBezTo>
                    <a:pt x="682712" y="300102"/>
                    <a:pt x="698883" y="298832"/>
                    <a:pt x="719203" y="298832"/>
                  </a:cubicBezTo>
                  <a:close/>
                </a:path>
              </a:pathLst>
            </a:custGeom>
            <a:solidFill>
              <a:srgbClr val="876ADB">
                <a:alpha val="69804"/>
              </a:srgbClr>
            </a:solidFill>
          </p:spPr>
        </p:sp>
      </p:grpSp>
      <p:grpSp>
        <p:nvGrpSpPr>
          <p:cNvPr id="150" name="Group 150"/>
          <p:cNvGrpSpPr/>
          <p:nvPr/>
        </p:nvGrpSpPr>
        <p:grpSpPr>
          <a:xfrm>
            <a:off x="756000" y="4770521"/>
            <a:ext cx="992091" cy="427917"/>
            <a:chOff x="0" y="0"/>
            <a:chExt cx="736983" cy="317882"/>
          </a:xfrm>
        </p:grpSpPr>
        <p:sp>
          <p:nvSpPr>
            <p:cNvPr id="151" name="Freeform 151"/>
            <p:cNvSpPr/>
            <p:nvPr/>
          </p:nvSpPr>
          <p:spPr>
            <a:xfrm>
              <a:off x="10160" y="16510"/>
              <a:ext cx="714123" cy="289942"/>
            </a:xfrm>
            <a:custGeom>
              <a:avLst/>
              <a:gdLst/>
              <a:ahLst/>
              <a:cxnLst/>
              <a:rect l="l" t="t" r="r" b="b"/>
              <a:pathLst>
                <a:path w="714123" h="289942">
                  <a:moveTo>
                    <a:pt x="714123" y="289942"/>
                  </a:moveTo>
                  <a:lnTo>
                    <a:pt x="0" y="282322"/>
                  </a:lnTo>
                  <a:lnTo>
                    <a:pt x="0" y="113786"/>
                  </a:lnTo>
                  <a:lnTo>
                    <a:pt x="17780" y="19050"/>
                  </a:lnTo>
                  <a:lnTo>
                    <a:pt x="353865" y="0"/>
                  </a:lnTo>
                  <a:lnTo>
                    <a:pt x="695073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52" name="Freeform 152"/>
            <p:cNvSpPr/>
            <p:nvPr/>
          </p:nvSpPr>
          <p:spPr>
            <a:xfrm>
              <a:off x="-3810" y="0"/>
              <a:ext cx="743333" cy="316612"/>
            </a:xfrm>
            <a:custGeom>
              <a:avLst/>
              <a:gdLst/>
              <a:ahLst/>
              <a:cxnLst/>
              <a:rect l="l" t="t" r="r" b="b"/>
              <a:pathLst>
                <a:path w="743333" h="316612">
                  <a:moveTo>
                    <a:pt x="709043" y="21590"/>
                  </a:moveTo>
                  <a:cubicBezTo>
                    <a:pt x="710313" y="34290"/>
                    <a:pt x="710313" y="44450"/>
                    <a:pt x="711583" y="54610"/>
                  </a:cubicBezTo>
                  <a:cubicBezTo>
                    <a:pt x="714123" y="67290"/>
                    <a:pt x="715393" y="71552"/>
                    <a:pt x="717933" y="75661"/>
                  </a:cubicBezTo>
                  <a:cubicBezTo>
                    <a:pt x="717933" y="81596"/>
                    <a:pt x="730633" y="198629"/>
                    <a:pt x="736983" y="204564"/>
                  </a:cubicBezTo>
                  <a:cubicBezTo>
                    <a:pt x="743333" y="213543"/>
                    <a:pt x="739523" y="222675"/>
                    <a:pt x="739523" y="231654"/>
                  </a:cubicBezTo>
                  <a:cubicBezTo>
                    <a:pt x="739523" y="239568"/>
                    <a:pt x="740793" y="246873"/>
                    <a:pt x="742063" y="255652"/>
                  </a:cubicBezTo>
                  <a:cubicBezTo>
                    <a:pt x="742063" y="277242"/>
                    <a:pt x="742063" y="291212"/>
                    <a:pt x="742063" y="315342"/>
                  </a:cubicBezTo>
                  <a:cubicBezTo>
                    <a:pt x="719203" y="315342"/>
                    <a:pt x="698883" y="316612"/>
                    <a:pt x="681713" y="315342"/>
                  </a:cubicBezTo>
                  <a:cubicBezTo>
                    <a:pt x="649225" y="310262"/>
                    <a:pt x="616238" y="316612"/>
                    <a:pt x="583751" y="311532"/>
                  </a:cubicBezTo>
                  <a:cubicBezTo>
                    <a:pt x="564258" y="307722"/>
                    <a:pt x="545266" y="310262"/>
                    <a:pt x="525773" y="307722"/>
                  </a:cubicBezTo>
                  <a:cubicBezTo>
                    <a:pt x="516777" y="306452"/>
                    <a:pt x="507780" y="305182"/>
                    <a:pt x="498784" y="303912"/>
                  </a:cubicBezTo>
                  <a:cubicBezTo>
                    <a:pt x="493286" y="303912"/>
                    <a:pt x="488288" y="305182"/>
                    <a:pt x="482790" y="305182"/>
                  </a:cubicBezTo>
                  <a:cubicBezTo>
                    <a:pt x="468796" y="303912"/>
                    <a:pt x="430311" y="305182"/>
                    <a:pt x="416316" y="303912"/>
                  </a:cubicBezTo>
                  <a:cubicBezTo>
                    <a:pt x="406320" y="302642"/>
                    <a:pt x="206398" y="311532"/>
                    <a:pt x="196402" y="310262"/>
                  </a:cubicBezTo>
                  <a:cubicBezTo>
                    <a:pt x="193903" y="310262"/>
                    <a:pt x="190904" y="311532"/>
                    <a:pt x="188405" y="311532"/>
                  </a:cubicBezTo>
                  <a:cubicBezTo>
                    <a:pt x="182407" y="311532"/>
                    <a:pt x="176909" y="312802"/>
                    <a:pt x="170912" y="312802"/>
                  </a:cubicBezTo>
                  <a:cubicBezTo>
                    <a:pt x="155917" y="312802"/>
                    <a:pt x="141423" y="311532"/>
                    <a:pt x="126429" y="310262"/>
                  </a:cubicBezTo>
                  <a:cubicBezTo>
                    <a:pt x="117432" y="308992"/>
                    <a:pt x="108436" y="307722"/>
                    <a:pt x="99939" y="306452"/>
                  </a:cubicBezTo>
                  <a:cubicBezTo>
                    <a:pt x="83945" y="305182"/>
                    <a:pt x="67952" y="303912"/>
                    <a:pt x="48260" y="303912"/>
                  </a:cubicBezTo>
                  <a:cubicBezTo>
                    <a:pt x="38100" y="303912"/>
                    <a:pt x="29210" y="303912"/>
                    <a:pt x="19050" y="302642"/>
                  </a:cubicBezTo>
                  <a:cubicBezTo>
                    <a:pt x="10160" y="301372"/>
                    <a:pt x="5080" y="295022"/>
                    <a:pt x="7620" y="286132"/>
                  </a:cubicBezTo>
                  <a:cubicBezTo>
                    <a:pt x="16510" y="254482"/>
                    <a:pt x="12700" y="250677"/>
                    <a:pt x="11430" y="246721"/>
                  </a:cubicBezTo>
                  <a:cubicBezTo>
                    <a:pt x="10160" y="238654"/>
                    <a:pt x="6350" y="230741"/>
                    <a:pt x="7620" y="222675"/>
                  </a:cubicBezTo>
                  <a:cubicBezTo>
                    <a:pt x="5080" y="212630"/>
                    <a:pt x="0" y="88292"/>
                    <a:pt x="7620" y="78096"/>
                  </a:cubicBezTo>
                  <a:cubicBezTo>
                    <a:pt x="8890" y="76117"/>
                    <a:pt x="7620" y="73987"/>
                    <a:pt x="8890" y="72008"/>
                  </a:cubicBezTo>
                  <a:cubicBezTo>
                    <a:pt x="10160" y="68812"/>
                    <a:pt x="12700" y="6531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5457" y="30480"/>
                    <a:pt x="63453" y="29210"/>
                  </a:cubicBezTo>
                  <a:cubicBezTo>
                    <a:pt x="76948" y="25400"/>
                    <a:pt x="90443" y="22860"/>
                    <a:pt x="104438" y="20320"/>
                  </a:cubicBezTo>
                  <a:cubicBezTo>
                    <a:pt x="113934" y="17780"/>
                    <a:pt x="123430" y="16510"/>
                    <a:pt x="132427" y="13970"/>
                  </a:cubicBezTo>
                  <a:cubicBezTo>
                    <a:pt x="141423" y="11430"/>
                    <a:pt x="150919" y="8890"/>
                    <a:pt x="159916" y="8890"/>
                  </a:cubicBezTo>
                  <a:cubicBezTo>
                    <a:pt x="169912" y="7620"/>
                    <a:pt x="179908" y="10160"/>
                    <a:pt x="189904" y="8890"/>
                  </a:cubicBezTo>
                  <a:cubicBezTo>
                    <a:pt x="202399" y="8890"/>
                    <a:pt x="428811" y="6350"/>
                    <a:pt x="441306" y="5080"/>
                  </a:cubicBezTo>
                  <a:cubicBezTo>
                    <a:pt x="453302" y="3810"/>
                    <a:pt x="465297" y="2540"/>
                    <a:pt x="477792" y="2540"/>
                  </a:cubicBezTo>
                  <a:cubicBezTo>
                    <a:pt x="498284" y="1270"/>
                    <a:pt x="518276" y="0"/>
                    <a:pt x="538768" y="0"/>
                  </a:cubicBezTo>
                  <a:cubicBezTo>
                    <a:pt x="547265" y="0"/>
                    <a:pt x="556262" y="2540"/>
                    <a:pt x="564758" y="2540"/>
                  </a:cubicBezTo>
                  <a:cubicBezTo>
                    <a:pt x="588249" y="3810"/>
                    <a:pt x="612240" y="5080"/>
                    <a:pt x="635731" y="7620"/>
                  </a:cubicBezTo>
                  <a:cubicBezTo>
                    <a:pt x="648226" y="8890"/>
                    <a:pt x="660721" y="12700"/>
                    <a:pt x="673216" y="16510"/>
                  </a:cubicBezTo>
                  <a:cubicBezTo>
                    <a:pt x="676215" y="16510"/>
                    <a:pt x="679214" y="16510"/>
                    <a:pt x="681713" y="16510"/>
                  </a:cubicBezTo>
                  <a:cubicBezTo>
                    <a:pt x="689993" y="17780"/>
                    <a:pt x="698883" y="20320"/>
                    <a:pt x="709043" y="21590"/>
                  </a:cubicBezTo>
                  <a:close/>
                  <a:moveTo>
                    <a:pt x="719203" y="298832"/>
                  </a:moveTo>
                  <a:cubicBezTo>
                    <a:pt x="720473" y="282322"/>
                    <a:pt x="721743" y="269622"/>
                    <a:pt x="721743" y="256922"/>
                  </a:cubicBezTo>
                  <a:cubicBezTo>
                    <a:pt x="720473" y="246112"/>
                    <a:pt x="719203" y="238046"/>
                    <a:pt x="719203" y="229371"/>
                  </a:cubicBezTo>
                  <a:cubicBezTo>
                    <a:pt x="719203" y="225414"/>
                    <a:pt x="721743" y="221457"/>
                    <a:pt x="720473" y="217500"/>
                  </a:cubicBezTo>
                  <a:cubicBezTo>
                    <a:pt x="720473" y="213848"/>
                    <a:pt x="719203" y="210043"/>
                    <a:pt x="717933" y="206391"/>
                  </a:cubicBezTo>
                  <a:cubicBezTo>
                    <a:pt x="712853" y="200760"/>
                    <a:pt x="701423" y="84183"/>
                    <a:pt x="701423" y="78552"/>
                  </a:cubicBezTo>
                  <a:cubicBezTo>
                    <a:pt x="698883" y="73834"/>
                    <a:pt x="696343" y="68964"/>
                    <a:pt x="693803" y="63500"/>
                  </a:cubicBezTo>
                  <a:cubicBezTo>
                    <a:pt x="692533" y="44450"/>
                    <a:pt x="691263" y="43180"/>
                    <a:pt x="680213" y="41910"/>
                  </a:cubicBezTo>
                  <a:cubicBezTo>
                    <a:pt x="678714" y="41910"/>
                    <a:pt x="677714" y="41910"/>
                    <a:pt x="676215" y="40640"/>
                  </a:cubicBezTo>
                  <a:cubicBezTo>
                    <a:pt x="663720" y="36830"/>
                    <a:pt x="650725" y="31750"/>
                    <a:pt x="638230" y="30480"/>
                  </a:cubicBezTo>
                  <a:cubicBezTo>
                    <a:pt x="607742" y="26670"/>
                    <a:pt x="576754" y="25400"/>
                    <a:pt x="546265" y="22860"/>
                  </a:cubicBezTo>
                  <a:cubicBezTo>
                    <a:pt x="541767" y="22860"/>
                    <a:pt x="536769" y="22860"/>
                    <a:pt x="532271" y="22860"/>
                  </a:cubicBezTo>
                  <a:cubicBezTo>
                    <a:pt x="524774" y="22860"/>
                    <a:pt x="517277" y="22860"/>
                    <a:pt x="510279" y="22860"/>
                  </a:cubicBezTo>
                  <a:cubicBezTo>
                    <a:pt x="494286" y="22860"/>
                    <a:pt x="478292" y="22860"/>
                    <a:pt x="462798" y="24130"/>
                  </a:cubicBezTo>
                  <a:cubicBezTo>
                    <a:pt x="449303" y="25400"/>
                    <a:pt x="221892" y="29210"/>
                    <a:pt x="208397" y="29210"/>
                  </a:cubicBezTo>
                  <a:cubicBezTo>
                    <a:pt x="186406" y="29210"/>
                    <a:pt x="164414" y="26670"/>
                    <a:pt x="142423" y="33020"/>
                  </a:cubicBezTo>
                  <a:cubicBezTo>
                    <a:pt x="130927" y="36830"/>
                    <a:pt x="119931" y="36830"/>
                    <a:pt x="108936" y="38100"/>
                  </a:cubicBezTo>
                  <a:cubicBezTo>
                    <a:pt x="89943" y="41910"/>
                    <a:pt x="70951" y="45720"/>
                    <a:pt x="49530" y="50800"/>
                  </a:cubicBezTo>
                  <a:cubicBezTo>
                    <a:pt x="36830" y="50800"/>
                    <a:pt x="34290" y="53340"/>
                    <a:pt x="33020" y="64855"/>
                  </a:cubicBezTo>
                  <a:cubicBezTo>
                    <a:pt x="31750" y="67595"/>
                    <a:pt x="31750" y="70334"/>
                    <a:pt x="30480" y="73073"/>
                  </a:cubicBezTo>
                  <a:cubicBezTo>
                    <a:pt x="29210" y="77639"/>
                    <a:pt x="26670" y="82053"/>
                    <a:pt x="25400" y="86618"/>
                  </a:cubicBezTo>
                  <a:cubicBezTo>
                    <a:pt x="20320" y="91488"/>
                    <a:pt x="26670" y="210500"/>
                    <a:pt x="29210" y="215370"/>
                  </a:cubicBezTo>
                  <a:cubicBezTo>
                    <a:pt x="29210" y="220544"/>
                    <a:pt x="29210" y="225871"/>
                    <a:pt x="30480" y="231045"/>
                  </a:cubicBezTo>
                  <a:cubicBezTo>
                    <a:pt x="30480" y="234850"/>
                    <a:pt x="33020" y="238654"/>
                    <a:pt x="33020" y="242459"/>
                  </a:cubicBezTo>
                  <a:cubicBezTo>
                    <a:pt x="33020" y="246568"/>
                    <a:pt x="33020" y="250677"/>
                    <a:pt x="31750" y="256922"/>
                  </a:cubicBezTo>
                  <a:cubicBezTo>
                    <a:pt x="31750" y="260732"/>
                    <a:pt x="31750" y="263272"/>
                    <a:pt x="31750" y="267082"/>
                  </a:cubicBezTo>
                  <a:cubicBezTo>
                    <a:pt x="31750" y="277242"/>
                    <a:pt x="35560" y="281052"/>
                    <a:pt x="44450" y="281052"/>
                  </a:cubicBezTo>
                  <a:cubicBezTo>
                    <a:pt x="56456" y="281052"/>
                    <a:pt x="63453" y="282322"/>
                    <a:pt x="69951" y="282322"/>
                  </a:cubicBezTo>
                  <a:cubicBezTo>
                    <a:pt x="79447" y="282322"/>
                    <a:pt x="89443" y="279782"/>
                    <a:pt x="98940" y="282322"/>
                  </a:cubicBezTo>
                  <a:cubicBezTo>
                    <a:pt x="114434" y="286132"/>
                    <a:pt x="129928" y="288672"/>
                    <a:pt x="145422" y="287402"/>
                  </a:cubicBezTo>
                  <a:cubicBezTo>
                    <a:pt x="155418" y="286132"/>
                    <a:pt x="164914" y="288672"/>
                    <a:pt x="174910" y="288672"/>
                  </a:cubicBezTo>
                  <a:cubicBezTo>
                    <a:pt x="189404" y="288672"/>
                    <a:pt x="203899" y="287402"/>
                    <a:pt x="218393" y="288672"/>
                  </a:cubicBezTo>
                  <a:cubicBezTo>
                    <a:pt x="239885" y="289942"/>
                    <a:pt x="475793" y="279782"/>
                    <a:pt x="497784" y="282322"/>
                  </a:cubicBezTo>
                  <a:cubicBezTo>
                    <a:pt x="507281" y="283592"/>
                    <a:pt x="516777" y="284862"/>
                    <a:pt x="525773" y="284862"/>
                  </a:cubicBezTo>
                  <a:cubicBezTo>
                    <a:pt x="542267" y="287402"/>
                    <a:pt x="558261" y="283592"/>
                    <a:pt x="574754" y="287402"/>
                  </a:cubicBezTo>
                  <a:cubicBezTo>
                    <a:pt x="588249" y="289942"/>
                    <a:pt x="601744" y="289942"/>
                    <a:pt x="615239" y="292482"/>
                  </a:cubicBezTo>
                  <a:cubicBezTo>
                    <a:pt x="635231" y="296292"/>
                    <a:pt x="655223" y="298832"/>
                    <a:pt x="675215" y="300102"/>
                  </a:cubicBezTo>
                  <a:cubicBezTo>
                    <a:pt x="682712" y="300102"/>
                    <a:pt x="698883" y="298832"/>
                    <a:pt x="719203" y="298832"/>
                  </a:cubicBezTo>
                  <a:close/>
                </a:path>
              </a:pathLst>
            </a:custGeom>
            <a:solidFill>
              <a:srgbClr val="876ADB">
                <a:alpha val="69804"/>
              </a:srgbClr>
            </a:solidFill>
          </p:spPr>
        </p:sp>
      </p:grpSp>
      <p:grpSp>
        <p:nvGrpSpPr>
          <p:cNvPr id="153" name="Group 153"/>
          <p:cNvGrpSpPr/>
          <p:nvPr/>
        </p:nvGrpSpPr>
        <p:grpSpPr>
          <a:xfrm>
            <a:off x="756000" y="5205095"/>
            <a:ext cx="992091" cy="427917"/>
            <a:chOff x="0" y="0"/>
            <a:chExt cx="736983" cy="317882"/>
          </a:xfrm>
        </p:grpSpPr>
        <p:sp>
          <p:nvSpPr>
            <p:cNvPr id="154" name="Freeform 154"/>
            <p:cNvSpPr/>
            <p:nvPr/>
          </p:nvSpPr>
          <p:spPr>
            <a:xfrm>
              <a:off x="10160" y="16510"/>
              <a:ext cx="714123" cy="289942"/>
            </a:xfrm>
            <a:custGeom>
              <a:avLst/>
              <a:gdLst/>
              <a:ahLst/>
              <a:cxnLst/>
              <a:rect l="l" t="t" r="r" b="b"/>
              <a:pathLst>
                <a:path w="714123" h="289942">
                  <a:moveTo>
                    <a:pt x="714123" y="289942"/>
                  </a:moveTo>
                  <a:lnTo>
                    <a:pt x="0" y="282322"/>
                  </a:lnTo>
                  <a:lnTo>
                    <a:pt x="0" y="113786"/>
                  </a:lnTo>
                  <a:lnTo>
                    <a:pt x="17780" y="19050"/>
                  </a:lnTo>
                  <a:lnTo>
                    <a:pt x="353865" y="0"/>
                  </a:lnTo>
                  <a:lnTo>
                    <a:pt x="695073" y="5080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155" name="Freeform 155"/>
            <p:cNvSpPr/>
            <p:nvPr/>
          </p:nvSpPr>
          <p:spPr>
            <a:xfrm>
              <a:off x="-3810" y="0"/>
              <a:ext cx="743333" cy="316612"/>
            </a:xfrm>
            <a:custGeom>
              <a:avLst/>
              <a:gdLst/>
              <a:ahLst/>
              <a:cxnLst/>
              <a:rect l="l" t="t" r="r" b="b"/>
              <a:pathLst>
                <a:path w="743333" h="316612">
                  <a:moveTo>
                    <a:pt x="709043" y="21590"/>
                  </a:moveTo>
                  <a:cubicBezTo>
                    <a:pt x="710313" y="34290"/>
                    <a:pt x="710313" y="44450"/>
                    <a:pt x="711583" y="54610"/>
                  </a:cubicBezTo>
                  <a:cubicBezTo>
                    <a:pt x="714123" y="67290"/>
                    <a:pt x="715393" y="71552"/>
                    <a:pt x="717933" y="75661"/>
                  </a:cubicBezTo>
                  <a:cubicBezTo>
                    <a:pt x="717933" y="81596"/>
                    <a:pt x="730633" y="198629"/>
                    <a:pt x="736983" y="204564"/>
                  </a:cubicBezTo>
                  <a:cubicBezTo>
                    <a:pt x="743333" y="213543"/>
                    <a:pt x="739523" y="222675"/>
                    <a:pt x="739523" y="231654"/>
                  </a:cubicBezTo>
                  <a:cubicBezTo>
                    <a:pt x="739523" y="239568"/>
                    <a:pt x="740793" y="246873"/>
                    <a:pt x="742063" y="255652"/>
                  </a:cubicBezTo>
                  <a:cubicBezTo>
                    <a:pt x="742063" y="277242"/>
                    <a:pt x="742063" y="291212"/>
                    <a:pt x="742063" y="315342"/>
                  </a:cubicBezTo>
                  <a:cubicBezTo>
                    <a:pt x="719203" y="315342"/>
                    <a:pt x="698883" y="316612"/>
                    <a:pt x="681713" y="315342"/>
                  </a:cubicBezTo>
                  <a:cubicBezTo>
                    <a:pt x="649225" y="310262"/>
                    <a:pt x="616238" y="316612"/>
                    <a:pt x="583751" y="311532"/>
                  </a:cubicBezTo>
                  <a:cubicBezTo>
                    <a:pt x="564258" y="307722"/>
                    <a:pt x="545266" y="310262"/>
                    <a:pt x="525773" y="307722"/>
                  </a:cubicBezTo>
                  <a:cubicBezTo>
                    <a:pt x="516777" y="306452"/>
                    <a:pt x="507780" y="305182"/>
                    <a:pt x="498784" y="303912"/>
                  </a:cubicBezTo>
                  <a:cubicBezTo>
                    <a:pt x="493286" y="303912"/>
                    <a:pt x="488288" y="305182"/>
                    <a:pt x="482790" y="305182"/>
                  </a:cubicBezTo>
                  <a:cubicBezTo>
                    <a:pt x="468796" y="303912"/>
                    <a:pt x="430311" y="305182"/>
                    <a:pt x="416316" y="303912"/>
                  </a:cubicBezTo>
                  <a:cubicBezTo>
                    <a:pt x="406320" y="302642"/>
                    <a:pt x="206398" y="311532"/>
                    <a:pt x="196402" y="310262"/>
                  </a:cubicBezTo>
                  <a:cubicBezTo>
                    <a:pt x="193903" y="310262"/>
                    <a:pt x="190904" y="311532"/>
                    <a:pt x="188405" y="311532"/>
                  </a:cubicBezTo>
                  <a:cubicBezTo>
                    <a:pt x="182407" y="311532"/>
                    <a:pt x="176909" y="312802"/>
                    <a:pt x="170912" y="312802"/>
                  </a:cubicBezTo>
                  <a:cubicBezTo>
                    <a:pt x="155917" y="312802"/>
                    <a:pt x="141423" y="311532"/>
                    <a:pt x="126429" y="310262"/>
                  </a:cubicBezTo>
                  <a:cubicBezTo>
                    <a:pt x="117432" y="308992"/>
                    <a:pt x="108436" y="307722"/>
                    <a:pt x="99939" y="306452"/>
                  </a:cubicBezTo>
                  <a:cubicBezTo>
                    <a:pt x="83945" y="305182"/>
                    <a:pt x="67952" y="303912"/>
                    <a:pt x="48260" y="303912"/>
                  </a:cubicBezTo>
                  <a:cubicBezTo>
                    <a:pt x="38100" y="303912"/>
                    <a:pt x="29210" y="303912"/>
                    <a:pt x="19050" y="302642"/>
                  </a:cubicBezTo>
                  <a:cubicBezTo>
                    <a:pt x="10160" y="301372"/>
                    <a:pt x="5080" y="295022"/>
                    <a:pt x="7620" y="286132"/>
                  </a:cubicBezTo>
                  <a:cubicBezTo>
                    <a:pt x="16510" y="254482"/>
                    <a:pt x="12700" y="250677"/>
                    <a:pt x="11430" y="246721"/>
                  </a:cubicBezTo>
                  <a:cubicBezTo>
                    <a:pt x="10160" y="238654"/>
                    <a:pt x="6350" y="230741"/>
                    <a:pt x="7620" y="222675"/>
                  </a:cubicBezTo>
                  <a:cubicBezTo>
                    <a:pt x="5080" y="212630"/>
                    <a:pt x="0" y="88292"/>
                    <a:pt x="7620" y="78096"/>
                  </a:cubicBezTo>
                  <a:cubicBezTo>
                    <a:pt x="8890" y="76117"/>
                    <a:pt x="7620" y="73987"/>
                    <a:pt x="8890" y="72008"/>
                  </a:cubicBezTo>
                  <a:cubicBezTo>
                    <a:pt x="10160" y="68812"/>
                    <a:pt x="12700" y="65312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55457" y="30480"/>
                    <a:pt x="63453" y="29210"/>
                  </a:cubicBezTo>
                  <a:cubicBezTo>
                    <a:pt x="76948" y="25400"/>
                    <a:pt x="90443" y="22860"/>
                    <a:pt x="104438" y="20320"/>
                  </a:cubicBezTo>
                  <a:cubicBezTo>
                    <a:pt x="113934" y="17780"/>
                    <a:pt x="123430" y="16510"/>
                    <a:pt x="132427" y="13970"/>
                  </a:cubicBezTo>
                  <a:cubicBezTo>
                    <a:pt x="141423" y="11430"/>
                    <a:pt x="150919" y="8890"/>
                    <a:pt x="159916" y="8890"/>
                  </a:cubicBezTo>
                  <a:cubicBezTo>
                    <a:pt x="169912" y="7620"/>
                    <a:pt x="179908" y="10160"/>
                    <a:pt x="189904" y="8890"/>
                  </a:cubicBezTo>
                  <a:cubicBezTo>
                    <a:pt x="202399" y="8890"/>
                    <a:pt x="428811" y="6350"/>
                    <a:pt x="441306" y="5080"/>
                  </a:cubicBezTo>
                  <a:cubicBezTo>
                    <a:pt x="453302" y="3810"/>
                    <a:pt x="465297" y="2540"/>
                    <a:pt x="477792" y="2540"/>
                  </a:cubicBezTo>
                  <a:cubicBezTo>
                    <a:pt x="498284" y="1270"/>
                    <a:pt x="518276" y="0"/>
                    <a:pt x="538768" y="0"/>
                  </a:cubicBezTo>
                  <a:cubicBezTo>
                    <a:pt x="547265" y="0"/>
                    <a:pt x="556262" y="2540"/>
                    <a:pt x="564758" y="2540"/>
                  </a:cubicBezTo>
                  <a:cubicBezTo>
                    <a:pt x="588249" y="3810"/>
                    <a:pt x="612240" y="5080"/>
                    <a:pt x="635731" y="7620"/>
                  </a:cubicBezTo>
                  <a:cubicBezTo>
                    <a:pt x="648226" y="8890"/>
                    <a:pt x="660721" y="12700"/>
                    <a:pt x="673216" y="16510"/>
                  </a:cubicBezTo>
                  <a:cubicBezTo>
                    <a:pt x="676215" y="16510"/>
                    <a:pt x="679214" y="16510"/>
                    <a:pt x="681713" y="16510"/>
                  </a:cubicBezTo>
                  <a:cubicBezTo>
                    <a:pt x="689993" y="17780"/>
                    <a:pt x="698883" y="20320"/>
                    <a:pt x="709043" y="21590"/>
                  </a:cubicBezTo>
                  <a:close/>
                  <a:moveTo>
                    <a:pt x="719203" y="298832"/>
                  </a:moveTo>
                  <a:cubicBezTo>
                    <a:pt x="720473" y="282322"/>
                    <a:pt x="721743" y="269622"/>
                    <a:pt x="721743" y="256922"/>
                  </a:cubicBezTo>
                  <a:cubicBezTo>
                    <a:pt x="720473" y="246112"/>
                    <a:pt x="719203" y="238046"/>
                    <a:pt x="719203" y="229371"/>
                  </a:cubicBezTo>
                  <a:cubicBezTo>
                    <a:pt x="719203" y="225414"/>
                    <a:pt x="721743" y="221457"/>
                    <a:pt x="720473" y="217500"/>
                  </a:cubicBezTo>
                  <a:cubicBezTo>
                    <a:pt x="720473" y="213848"/>
                    <a:pt x="719203" y="210043"/>
                    <a:pt x="717933" y="206391"/>
                  </a:cubicBezTo>
                  <a:cubicBezTo>
                    <a:pt x="712853" y="200760"/>
                    <a:pt x="701423" y="84183"/>
                    <a:pt x="701423" y="78552"/>
                  </a:cubicBezTo>
                  <a:cubicBezTo>
                    <a:pt x="698883" y="73834"/>
                    <a:pt x="696343" y="68964"/>
                    <a:pt x="693803" y="63500"/>
                  </a:cubicBezTo>
                  <a:cubicBezTo>
                    <a:pt x="692533" y="44450"/>
                    <a:pt x="691263" y="43180"/>
                    <a:pt x="680213" y="41910"/>
                  </a:cubicBezTo>
                  <a:cubicBezTo>
                    <a:pt x="678714" y="41910"/>
                    <a:pt x="677714" y="41910"/>
                    <a:pt x="676215" y="40640"/>
                  </a:cubicBezTo>
                  <a:cubicBezTo>
                    <a:pt x="663720" y="36830"/>
                    <a:pt x="650725" y="31750"/>
                    <a:pt x="638230" y="30480"/>
                  </a:cubicBezTo>
                  <a:cubicBezTo>
                    <a:pt x="607742" y="26670"/>
                    <a:pt x="576754" y="25400"/>
                    <a:pt x="546265" y="22860"/>
                  </a:cubicBezTo>
                  <a:cubicBezTo>
                    <a:pt x="541767" y="22860"/>
                    <a:pt x="536769" y="22860"/>
                    <a:pt x="532271" y="22860"/>
                  </a:cubicBezTo>
                  <a:cubicBezTo>
                    <a:pt x="524774" y="22860"/>
                    <a:pt x="517277" y="22860"/>
                    <a:pt x="510279" y="22860"/>
                  </a:cubicBezTo>
                  <a:cubicBezTo>
                    <a:pt x="494286" y="22860"/>
                    <a:pt x="478292" y="22860"/>
                    <a:pt x="462798" y="24130"/>
                  </a:cubicBezTo>
                  <a:cubicBezTo>
                    <a:pt x="449303" y="25400"/>
                    <a:pt x="221892" y="29210"/>
                    <a:pt x="208397" y="29210"/>
                  </a:cubicBezTo>
                  <a:cubicBezTo>
                    <a:pt x="186406" y="29210"/>
                    <a:pt x="164414" y="26670"/>
                    <a:pt x="142423" y="33020"/>
                  </a:cubicBezTo>
                  <a:cubicBezTo>
                    <a:pt x="130927" y="36830"/>
                    <a:pt x="119931" y="36830"/>
                    <a:pt x="108936" y="38100"/>
                  </a:cubicBezTo>
                  <a:cubicBezTo>
                    <a:pt x="89943" y="41910"/>
                    <a:pt x="70951" y="45720"/>
                    <a:pt x="49530" y="50800"/>
                  </a:cubicBezTo>
                  <a:cubicBezTo>
                    <a:pt x="36830" y="50800"/>
                    <a:pt x="34290" y="53340"/>
                    <a:pt x="33020" y="64855"/>
                  </a:cubicBezTo>
                  <a:cubicBezTo>
                    <a:pt x="31750" y="67595"/>
                    <a:pt x="31750" y="70334"/>
                    <a:pt x="30480" y="73073"/>
                  </a:cubicBezTo>
                  <a:cubicBezTo>
                    <a:pt x="29210" y="77639"/>
                    <a:pt x="26670" y="82053"/>
                    <a:pt x="25400" y="86618"/>
                  </a:cubicBezTo>
                  <a:cubicBezTo>
                    <a:pt x="20320" y="91488"/>
                    <a:pt x="26670" y="210500"/>
                    <a:pt x="29210" y="215370"/>
                  </a:cubicBezTo>
                  <a:cubicBezTo>
                    <a:pt x="29210" y="220544"/>
                    <a:pt x="29210" y="225871"/>
                    <a:pt x="30480" y="231045"/>
                  </a:cubicBezTo>
                  <a:cubicBezTo>
                    <a:pt x="30480" y="234850"/>
                    <a:pt x="33020" y="238654"/>
                    <a:pt x="33020" y="242459"/>
                  </a:cubicBezTo>
                  <a:cubicBezTo>
                    <a:pt x="33020" y="246568"/>
                    <a:pt x="33020" y="250677"/>
                    <a:pt x="31750" y="256922"/>
                  </a:cubicBezTo>
                  <a:cubicBezTo>
                    <a:pt x="31750" y="260732"/>
                    <a:pt x="31750" y="263272"/>
                    <a:pt x="31750" y="267082"/>
                  </a:cubicBezTo>
                  <a:cubicBezTo>
                    <a:pt x="31750" y="277242"/>
                    <a:pt x="35560" y="281052"/>
                    <a:pt x="44450" y="281052"/>
                  </a:cubicBezTo>
                  <a:cubicBezTo>
                    <a:pt x="56456" y="281052"/>
                    <a:pt x="63453" y="282322"/>
                    <a:pt x="69951" y="282322"/>
                  </a:cubicBezTo>
                  <a:cubicBezTo>
                    <a:pt x="79447" y="282322"/>
                    <a:pt x="89443" y="279782"/>
                    <a:pt x="98940" y="282322"/>
                  </a:cubicBezTo>
                  <a:cubicBezTo>
                    <a:pt x="114434" y="286132"/>
                    <a:pt x="129928" y="288672"/>
                    <a:pt x="145422" y="287402"/>
                  </a:cubicBezTo>
                  <a:cubicBezTo>
                    <a:pt x="155418" y="286132"/>
                    <a:pt x="164914" y="288672"/>
                    <a:pt x="174910" y="288672"/>
                  </a:cubicBezTo>
                  <a:cubicBezTo>
                    <a:pt x="189404" y="288672"/>
                    <a:pt x="203899" y="287402"/>
                    <a:pt x="218393" y="288672"/>
                  </a:cubicBezTo>
                  <a:cubicBezTo>
                    <a:pt x="239885" y="289942"/>
                    <a:pt x="475793" y="279782"/>
                    <a:pt x="497784" y="282322"/>
                  </a:cubicBezTo>
                  <a:cubicBezTo>
                    <a:pt x="507281" y="283592"/>
                    <a:pt x="516777" y="284862"/>
                    <a:pt x="525773" y="284862"/>
                  </a:cubicBezTo>
                  <a:cubicBezTo>
                    <a:pt x="542267" y="287402"/>
                    <a:pt x="558261" y="283592"/>
                    <a:pt x="574754" y="287402"/>
                  </a:cubicBezTo>
                  <a:cubicBezTo>
                    <a:pt x="588249" y="289942"/>
                    <a:pt x="601744" y="289942"/>
                    <a:pt x="615239" y="292482"/>
                  </a:cubicBezTo>
                  <a:cubicBezTo>
                    <a:pt x="635231" y="296292"/>
                    <a:pt x="655223" y="298832"/>
                    <a:pt x="675215" y="300102"/>
                  </a:cubicBezTo>
                  <a:cubicBezTo>
                    <a:pt x="682712" y="300102"/>
                    <a:pt x="698883" y="298832"/>
                    <a:pt x="719203" y="298832"/>
                  </a:cubicBezTo>
                  <a:close/>
                </a:path>
              </a:pathLst>
            </a:custGeom>
            <a:solidFill>
              <a:srgbClr val="876ADB">
                <a:alpha val="69804"/>
              </a:srgbClr>
            </a:solidFill>
          </p:spPr>
        </p:sp>
      </p:grpSp>
      <p:pic>
        <p:nvPicPr>
          <p:cNvPr id="156" name="Picture 1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6142" y="6898407"/>
            <a:ext cx="1852434" cy="1922111"/>
          </a:xfrm>
          <a:prstGeom prst="rect">
            <a:avLst/>
          </a:prstGeom>
        </p:spPr>
      </p:pic>
      <p:pic>
        <p:nvPicPr>
          <p:cNvPr id="157" name="Picture 1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-1713963">
            <a:off x="6225164" y="7019744"/>
            <a:ext cx="2540514" cy="2688375"/>
          </a:xfrm>
          <a:prstGeom prst="rect">
            <a:avLst/>
          </a:prstGeom>
        </p:spPr>
      </p:pic>
      <p:pic>
        <p:nvPicPr>
          <p:cNvPr id="158" name="Picture 15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960851">
            <a:off x="5396298" y="6873198"/>
            <a:ext cx="2271780" cy="3024000"/>
          </a:xfrm>
          <a:prstGeom prst="rect">
            <a:avLst/>
          </a:prstGeom>
        </p:spPr>
      </p:pic>
      <p:pic>
        <p:nvPicPr>
          <p:cNvPr id="159" name="Picture 15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705047">
            <a:off x="-1240382" y="2387847"/>
            <a:ext cx="1880892" cy="2180745"/>
          </a:xfrm>
          <a:prstGeom prst="rect">
            <a:avLst/>
          </a:prstGeom>
        </p:spPr>
      </p:pic>
      <p:pic>
        <p:nvPicPr>
          <p:cNvPr id="160" name="Picture 16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 rot="7167032">
            <a:off x="3313943" y="-1540263"/>
            <a:ext cx="2134608" cy="2129271"/>
          </a:xfrm>
          <a:prstGeom prst="rect">
            <a:avLst/>
          </a:prstGeom>
        </p:spPr>
      </p:pic>
      <p:pic>
        <p:nvPicPr>
          <p:cNvPr id="161" name="Picture 16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0160563" y="3813482"/>
            <a:ext cx="1910900" cy="2054731"/>
          </a:xfrm>
          <a:prstGeom prst="rect">
            <a:avLst/>
          </a:prstGeom>
        </p:spPr>
      </p:pic>
      <p:pic>
        <p:nvPicPr>
          <p:cNvPr id="162" name="Picture 1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 rot="1762830">
            <a:off x="9728554" y="-1843627"/>
            <a:ext cx="2143260" cy="3024000"/>
          </a:xfrm>
          <a:prstGeom prst="rect">
            <a:avLst/>
          </a:prstGeom>
        </p:spPr>
      </p:pic>
      <p:pic>
        <p:nvPicPr>
          <p:cNvPr id="163" name="Picture 16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 rot="-9350385">
            <a:off x="10361563" y="4487855"/>
            <a:ext cx="1374039" cy="1935266"/>
          </a:xfrm>
          <a:prstGeom prst="rect">
            <a:avLst/>
          </a:prstGeom>
        </p:spPr>
      </p:pic>
      <p:pic>
        <p:nvPicPr>
          <p:cNvPr id="164" name="Picture 164"/>
          <p:cNvPicPr>
            <a:picLocks noChangeAspect="1"/>
          </p:cNvPicPr>
          <p:nvPr/>
        </p:nvPicPr>
        <p:blipFill>
          <a:blip r:embed="rId27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 rot="4775023">
            <a:off x="-972771" y="-1087002"/>
            <a:ext cx="2418714" cy="2629037"/>
          </a:xfrm>
          <a:prstGeom prst="rect">
            <a:avLst/>
          </a:prstGeom>
        </p:spPr>
      </p:pic>
      <p:pic>
        <p:nvPicPr>
          <p:cNvPr id="165" name="Picture 16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 rot="-4305394">
            <a:off x="2439159" y="-1319413"/>
            <a:ext cx="1624213" cy="2075671"/>
          </a:xfrm>
          <a:prstGeom prst="rect">
            <a:avLst/>
          </a:prstGeom>
        </p:spPr>
      </p:pic>
      <p:pic>
        <p:nvPicPr>
          <p:cNvPr id="166" name="Picture 166"/>
          <p:cNvPicPr>
            <a:picLocks noChangeAspect="1"/>
          </p:cNvPicPr>
          <p:nvPr/>
        </p:nvPicPr>
        <p:blipFill>
          <a:blip r:embed="rId31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 rot="-9443746">
            <a:off x="5947013" y="-1374307"/>
            <a:ext cx="2889109" cy="2787990"/>
          </a:xfrm>
          <a:prstGeom prst="rect">
            <a:avLst/>
          </a:prstGeom>
        </p:spPr>
      </p:pic>
      <p:sp>
        <p:nvSpPr>
          <p:cNvPr id="167" name="TextBox 167"/>
          <p:cNvSpPr txBox="1"/>
          <p:nvPr/>
        </p:nvSpPr>
        <p:spPr>
          <a:xfrm>
            <a:off x="2227818" y="796200"/>
            <a:ext cx="623636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00"/>
              </a:lnSpc>
            </a:pPr>
            <a:r>
              <a:rPr lang="en-US" sz="5000">
                <a:solidFill>
                  <a:srgbClr val="66529F"/>
                </a:solidFill>
                <a:latin typeface="Mansalva"/>
              </a:rPr>
              <a:t>My Weekly Schedule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5522181" y="1687720"/>
            <a:ext cx="988458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0"/>
              </a:lnSpc>
              <a:spcBef>
                <a:spcPct val="0"/>
              </a:spcBef>
            </a:pPr>
            <a:r>
              <a:rPr lang="en-US" sz="1700">
                <a:solidFill>
                  <a:srgbClr val="66529F"/>
                </a:solidFill>
                <a:latin typeface="Mansalva"/>
              </a:rPr>
              <a:t>Week: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1409691" y="1687720"/>
            <a:ext cx="953446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040"/>
              </a:lnSpc>
              <a:spcBef>
                <a:spcPct val="0"/>
              </a:spcBef>
            </a:pPr>
            <a:r>
              <a:rPr lang="en-US" sz="1700">
                <a:solidFill>
                  <a:srgbClr val="66529F"/>
                </a:solidFill>
                <a:latin typeface="Mansalva"/>
              </a:rPr>
              <a:t>Name: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1976429" y="2275767"/>
            <a:ext cx="1234964" cy="23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3"/>
              </a:lnSpc>
            </a:pPr>
            <a:r>
              <a:rPr lang="en-US" sz="1703">
                <a:solidFill>
                  <a:srgbClr val="FFFFFF"/>
                </a:solidFill>
                <a:latin typeface="Glacial Indifference"/>
              </a:rPr>
              <a:t>Monday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876940" y="5802544"/>
            <a:ext cx="834980" cy="24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703"/>
              </a:lnSpc>
            </a:pPr>
            <a:r>
              <a:rPr lang="en-US" sz="1703">
                <a:solidFill>
                  <a:srgbClr val="66529F"/>
                </a:solidFill>
                <a:latin typeface="Mansalva"/>
              </a:rPr>
              <a:t>Notes: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3584924" y="2275767"/>
            <a:ext cx="1293137" cy="23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3"/>
              </a:lnSpc>
            </a:pPr>
            <a:r>
              <a:rPr lang="en-US" sz="1703">
                <a:solidFill>
                  <a:srgbClr val="FFFFFF"/>
                </a:solidFill>
                <a:latin typeface="Glacial Indifference"/>
              </a:rPr>
              <a:t>Tuesday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5192242" y="2275767"/>
            <a:ext cx="1351311" cy="23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3"/>
              </a:lnSpc>
            </a:pPr>
            <a:r>
              <a:rPr lang="en-US" sz="1703">
                <a:solidFill>
                  <a:srgbClr val="FFFFFF"/>
                </a:solidFill>
                <a:latin typeface="Glacial Indifference"/>
              </a:rPr>
              <a:t>Wednesday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6898870" y="2275767"/>
            <a:ext cx="1215572" cy="23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3"/>
              </a:lnSpc>
            </a:pPr>
            <a:r>
              <a:rPr lang="en-US" sz="1703">
                <a:solidFill>
                  <a:srgbClr val="FFFFFF"/>
                </a:solidFill>
                <a:latin typeface="Glacial Indifference"/>
              </a:rPr>
              <a:t>Thursday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8526756" y="2275767"/>
            <a:ext cx="1234964" cy="23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3"/>
              </a:lnSpc>
            </a:pPr>
            <a:r>
              <a:rPr lang="en-US" sz="1703">
                <a:solidFill>
                  <a:srgbClr val="FFFFFF"/>
                </a:solidFill>
                <a:latin typeface="Glacial Indifference"/>
              </a:rPr>
              <a:t>Friday</a:t>
            </a:r>
          </a:p>
        </p:txBody>
      </p:sp>
      <p:sp>
        <p:nvSpPr>
          <p:cNvPr id="176" name="TextBox 176"/>
          <p:cNvSpPr txBox="1"/>
          <p:nvPr/>
        </p:nvSpPr>
        <p:spPr>
          <a:xfrm>
            <a:off x="842861" y="2275767"/>
            <a:ext cx="818369" cy="23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03"/>
              </a:lnSpc>
            </a:pPr>
            <a:r>
              <a:rPr lang="en-US" sz="1703">
                <a:solidFill>
                  <a:srgbClr val="FFFFFF"/>
                </a:solidFill>
                <a:latin typeface="Glacial Indifference"/>
              </a:rPr>
              <a:t>Time</a:t>
            </a:r>
          </a:p>
        </p:txBody>
      </p:sp>
      <p:pic>
        <p:nvPicPr>
          <p:cNvPr id="177" name="Picture 17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/>
          <a:stretch>
            <a:fillRect/>
          </a:stretch>
        </p:blipFill>
        <p:spPr>
          <a:xfrm rot="678178">
            <a:off x="-1336977" y="1885423"/>
            <a:ext cx="1750559" cy="1997785"/>
          </a:xfrm>
          <a:prstGeom prst="rect">
            <a:avLst/>
          </a:prstGeom>
        </p:spPr>
      </p:pic>
      <p:sp>
        <p:nvSpPr>
          <p:cNvPr id="178" name="TextBox 178"/>
          <p:cNvSpPr txBox="1"/>
          <p:nvPr/>
        </p:nvSpPr>
        <p:spPr>
          <a:xfrm>
            <a:off x="899569" y="3154425"/>
            <a:ext cx="704953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9"/>
              </a:lnSpc>
            </a:pPr>
            <a:r>
              <a:rPr lang="en-US" sz="1599">
                <a:solidFill>
                  <a:srgbClr val="66529F"/>
                </a:solidFill>
                <a:latin typeface="Mansalva"/>
              </a:rPr>
              <a:t>09:00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893873" y="3588999"/>
            <a:ext cx="716345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9"/>
              </a:lnSpc>
            </a:pPr>
            <a:r>
              <a:rPr lang="en-US" sz="1599">
                <a:solidFill>
                  <a:srgbClr val="66529F"/>
                </a:solidFill>
                <a:latin typeface="Mansalva"/>
              </a:rPr>
              <a:t>10:00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893873" y="4023573"/>
            <a:ext cx="716345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9"/>
              </a:lnSpc>
            </a:pPr>
            <a:r>
              <a:rPr lang="en-US" sz="1599">
                <a:solidFill>
                  <a:srgbClr val="66529F"/>
                </a:solidFill>
                <a:latin typeface="Mansalva"/>
              </a:rPr>
              <a:t>11:00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893874" y="2719851"/>
            <a:ext cx="716343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9"/>
              </a:lnSpc>
            </a:pPr>
            <a:r>
              <a:rPr lang="en-US" sz="1599">
                <a:solidFill>
                  <a:srgbClr val="66529F"/>
                </a:solidFill>
                <a:latin typeface="Mansalva"/>
              </a:rPr>
              <a:t>08:00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893874" y="4458147"/>
            <a:ext cx="716343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9"/>
              </a:lnSpc>
            </a:pPr>
            <a:r>
              <a:rPr lang="en-US" sz="1599">
                <a:solidFill>
                  <a:srgbClr val="66529F"/>
                </a:solidFill>
                <a:latin typeface="Mansalva"/>
              </a:rPr>
              <a:t>12:00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893873" y="4892722"/>
            <a:ext cx="716345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9"/>
              </a:lnSpc>
            </a:pPr>
            <a:r>
              <a:rPr lang="en-US" sz="1599">
                <a:solidFill>
                  <a:srgbClr val="66529F"/>
                </a:solidFill>
                <a:latin typeface="Mansalva"/>
              </a:rPr>
              <a:t>13:00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893873" y="5327296"/>
            <a:ext cx="716345" cy="21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9"/>
              </a:lnSpc>
            </a:pPr>
            <a:r>
              <a:rPr lang="en-US" sz="1599">
                <a:solidFill>
                  <a:srgbClr val="66529F"/>
                </a:solidFill>
                <a:latin typeface="Mansalva"/>
              </a:rPr>
              <a:t>14:00</a:t>
            </a:r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</TotalTime>
  <Words>166</Words>
  <Application>Microsoft Office PowerPoint</Application>
  <PresentationFormat>Custom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Gochi Hand</vt:lpstr>
      <vt:lpstr>IreneFlorentina</vt:lpstr>
      <vt:lpstr>Mansalva</vt:lpstr>
      <vt:lpstr>One Little Font</vt:lpstr>
      <vt:lpstr>Lazydog</vt:lpstr>
      <vt:lpstr>Calibri</vt:lpstr>
      <vt:lpstr>Bryndan Write</vt:lpstr>
      <vt:lpstr>Marykate</vt:lpstr>
      <vt:lpstr>Schoolbell</vt:lpstr>
      <vt:lpstr>Sue Ellen Francisco Bold</vt:lpstr>
      <vt:lpstr>Bukhari Script</vt:lpstr>
      <vt:lpstr>Glacial Indifference</vt:lpstr>
      <vt:lpstr>Jua</vt:lpstr>
      <vt:lpstr>La Lou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tkb</dc:title>
  <dc:subject>9Slide.vn</dc:subject>
  <dc:creator>HP</dc:creator>
  <dc:description>9Slide.vn</dc:description>
  <cp:lastModifiedBy>9Slide</cp:lastModifiedBy>
  <cp:revision>3</cp:revision>
  <dcterms:created xsi:type="dcterms:W3CDTF">2006-08-16T00:00:00Z</dcterms:created>
  <dcterms:modified xsi:type="dcterms:W3CDTF">2022-08-17T10:41:47Z</dcterms:modified>
  <cp:category>9Slide.vn</cp:category>
  <dc:identifier>DAFJB1h31kA</dc:identifier>
</cp:coreProperties>
</file>